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5"/>
  </p:notesMasterIdLst>
  <p:sldIdLst>
    <p:sldId id="265" r:id="rId2"/>
    <p:sldId id="461" r:id="rId3"/>
    <p:sldId id="462" r:id="rId4"/>
    <p:sldId id="463" r:id="rId5"/>
    <p:sldId id="467" r:id="rId6"/>
    <p:sldId id="466" r:id="rId7"/>
    <p:sldId id="468" r:id="rId8"/>
    <p:sldId id="469" r:id="rId9"/>
    <p:sldId id="464" r:id="rId10"/>
    <p:sldId id="456" r:id="rId11"/>
    <p:sldId id="457" r:id="rId12"/>
    <p:sldId id="470" r:id="rId13"/>
    <p:sldId id="459" r:id="rId14"/>
    <p:sldId id="473" r:id="rId15"/>
    <p:sldId id="472" r:id="rId16"/>
    <p:sldId id="474" r:id="rId17"/>
    <p:sldId id="475" r:id="rId18"/>
    <p:sldId id="471" r:id="rId19"/>
    <p:sldId id="476" r:id="rId20"/>
    <p:sldId id="477" r:id="rId21"/>
    <p:sldId id="478" r:id="rId22"/>
    <p:sldId id="480" r:id="rId23"/>
    <p:sldId id="412" r:id="rId24"/>
    <p:sldId id="479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81" r:id="rId33"/>
    <p:sldId id="426" r:id="rId34"/>
    <p:sldId id="427" r:id="rId35"/>
    <p:sldId id="428" r:id="rId36"/>
    <p:sldId id="429" r:id="rId37"/>
    <p:sldId id="432" r:id="rId38"/>
    <p:sldId id="433" r:id="rId39"/>
    <p:sldId id="434" r:id="rId40"/>
    <p:sldId id="435" r:id="rId41"/>
    <p:sldId id="436" r:id="rId42"/>
    <p:sldId id="437" r:id="rId43"/>
    <p:sldId id="482" r:id="rId44"/>
    <p:sldId id="441" r:id="rId45"/>
    <p:sldId id="443" r:id="rId46"/>
    <p:sldId id="446" r:id="rId47"/>
    <p:sldId id="448" r:id="rId48"/>
    <p:sldId id="454" r:id="rId49"/>
    <p:sldId id="449" r:id="rId50"/>
    <p:sldId id="450" r:id="rId51"/>
    <p:sldId id="451" r:id="rId52"/>
    <p:sldId id="452" r:id="rId53"/>
    <p:sldId id="453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Sheet1!$A$17:$A$20</c:f>
              <c:strCache>
                <c:ptCount val="4"/>
                <c:pt idx="0">
                  <c:v>Controlling</c:v>
                </c:pt>
                <c:pt idx="1">
                  <c:v>Organising</c:v>
                </c:pt>
                <c:pt idx="2">
                  <c:v>Planning</c:v>
                </c:pt>
                <c:pt idx="3">
                  <c:v>Leading</c:v>
                </c:pt>
              </c:strCache>
            </c:strRef>
          </c:cat>
          <c:val>
            <c:numRef>
              <c:f>Sheet1!$B$17:$B$20</c:f>
              <c:numCache>
                <c:formatCode>0%</c:formatCode>
                <c:ptCount val="4"/>
                <c:pt idx="0">
                  <c:v>0.1</c:v>
                </c:pt>
                <c:pt idx="1">
                  <c:v>0.24000000000000021</c:v>
                </c:pt>
                <c:pt idx="2">
                  <c:v>0.15000000000000024</c:v>
                </c:pt>
                <c:pt idx="3">
                  <c:v>0.51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0"/>
        </c:dLbls>
      </c:pie3DChart>
    </c:plotArea>
    <c:plotVisOnly val="1"/>
    <c:dispBlanksAs val="zero"/>
    <c:showDLblsOverMax val="1"/>
  </c:chart>
  <c:spPr>
    <a:solidFill>
      <a:srgbClr val="00B050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9F248-D313-4B11-854C-53770385CF85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7FE5E7A0-6E14-4600-94FA-B41912085548}">
      <dgm:prSet/>
      <dgm:spPr/>
      <dgm:t>
        <a:bodyPr/>
        <a:lstStyle/>
        <a:p>
          <a:pPr rtl="0"/>
          <a:r>
            <a:rPr lang="en-US" b="1" dirty="0" smtClean="0"/>
            <a:t>SUPERVISORY MANAGEMENT</a:t>
          </a:r>
          <a:endParaRPr lang="en-US" dirty="0"/>
        </a:p>
      </dgm:t>
    </dgm:pt>
    <dgm:pt modelId="{919F1049-3482-4952-AA21-DA2815A2F248}" type="parTrans" cxnId="{7A96A80D-142C-4072-9046-50265CE51020}">
      <dgm:prSet/>
      <dgm:spPr/>
      <dgm:t>
        <a:bodyPr/>
        <a:lstStyle/>
        <a:p>
          <a:endParaRPr lang="en-US"/>
        </a:p>
      </dgm:t>
    </dgm:pt>
    <dgm:pt modelId="{44EFC775-7642-4422-8F8C-5D7BBA31C9C1}" type="sibTrans" cxnId="{7A96A80D-142C-4072-9046-50265CE51020}">
      <dgm:prSet/>
      <dgm:spPr/>
      <dgm:t>
        <a:bodyPr/>
        <a:lstStyle/>
        <a:p>
          <a:endParaRPr lang="en-US"/>
        </a:p>
      </dgm:t>
    </dgm:pt>
    <dgm:pt modelId="{FD4FF5A8-6B55-4D0C-8A95-35B16F987866}" type="pres">
      <dgm:prSet presAssocID="{E4E9F248-D313-4B11-854C-53770385CF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4661F-AE7D-40CE-9C41-B0A35D9B3AF1}" type="pres">
      <dgm:prSet presAssocID="{7FE5E7A0-6E14-4600-94FA-B419120855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F1E67-73D7-4261-8550-CE757D3F9FC5}" type="presOf" srcId="{7FE5E7A0-6E14-4600-94FA-B41912085548}" destId="{F534661F-AE7D-40CE-9C41-B0A35D9B3AF1}" srcOrd="0" destOrd="0" presId="urn:microsoft.com/office/officeart/2005/8/layout/vList2"/>
    <dgm:cxn modelId="{7C5070B2-138F-41C7-BB7C-32CB92D9F438}" type="presOf" srcId="{E4E9F248-D313-4B11-854C-53770385CF85}" destId="{FD4FF5A8-6B55-4D0C-8A95-35B16F987866}" srcOrd="0" destOrd="0" presId="urn:microsoft.com/office/officeart/2005/8/layout/vList2"/>
    <dgm:cxn modelId="{7A96A80D-142C-4072-9046-50265CE51020}" srcId="{E4E9F248-D313-4B11-854C-53770385CF85}" destId="{7FE5E7A0-6E14-4600-94FA-B41912085548}" srcOrd="0" destOrd="0" parTransId="{919F1049-3482-4952-AA21-DA2815A2F248}" sibTransId="{44EFC775-7642-4422-8F8C-5D7BBA31C9C1}"/>
    <dgm:cxn modelId="{BBD92771-7E99-47C6-997E-EDF85CF0C3B0}" type="presParOf" srcId="{FD4FF5A8-6B55-4D0C-8A95-35B16F987866}" destId="{F534661F-AE7D-40CE-9C41-B0A35D9B3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B2C4FE-20EC-4A47-8CB7-AFEC9D1DC113}" type="doc">
      <dgm:prSet loTypeId="urn:microsoft.com/office/officeart/2005/8/layout/default#1" loCatId="list" qsTypeId="urn:microsoft.com/office/officeart/2005/8/quickstyle/3d2" qsCatId="3D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920173F8-593B-4458-AA57-B753DF551F39}">
      <dgm:prSet/>
      <dgm:spPr/>
      <dgm:t>
        <a:bodyPr/>
        <a:lstStyle/>
        <a:p>
          <a:pPr rtl="0"/>
          <a:r>
            <a:rPr lang="en-US" dirty="0" smtClean="0"/>
            <a:t>Motivator</a:t>
          </a:r>
          <a:endParaRPr lang="en-US" dirty="0"/>
        </a:p>
      </dgm:t>
    </dgm:pt>
    <dgm:pt modelId="{8BC7A347-459F-4C1F-8018-73342003C02A}" type="parTrans" cxnId="{AEE8FFD1-0593-4A04-B0FE-224ACA5E9ECD}">
      <dgm:prSet/>
      <dgm:spPr/>
      <dgm:t>
        <a:bodyPr/>
        <a:lstStyle/>
        <a:p>
          <a:endParaRPr lang="en-US"/>
        </a:p>
      </dgm:t>
    </dgm:pt>
    <dgm:pt modelId="{74C0CD36-E90F-43D2-AD33-03C5AE9D2AC0}" type="sibTrans" cxnId="{AEE8FFD1-0593-4A04-B0FE-224ACA5E9ECD}">
      <dgm:prSet/>
      <dgm:spPr/>
      <dgm:t>
        <a:bodyPr/>
        <a:lstStyle/>
        <a:p>
          <a:endParaRPr lang="en-US"/>
        </a:p>
      </dgm:t>
    </dgm:pt>
    <dgm:pt modelId="{34AB3C34-74EB-4E28-8E7A-630ABC7025B1}">
      <dgm:prSet/>
      <dgm:spPr/>
      <dgm:t>
        <a:bodyPr/>
        <a:lstStyle/>
        <a:p>
          <a:pPr rtl="0"/>
          <a:r>
            <a:rPr lang="en-US" dirty="0" smtClean="0"/>
            <a:t>Adviser</a:t>
          </a:r>
          <a:endParaRPr lang="en-US" dirty="0"/>
        </a:p>
      </dgm:t>
    </dgm:pt>
    <dgm:pt modelId="{0722E349-5F51-409A-BFCB-4D06446832E2}" type="parTrans" cxnId="{D65F12DD-5C3F-41CE-A612-FA2B56EC1CA6}">
      <dgm:prSet/>
      <dgm:spPr/>
      <dgm:t>
        <a:bodyPr/>
        <a:lstStyle/>
        <a:p>
          <a:endParaRPr lang="en-US"/>
        </a:p>
      </dgm:t>
    </dgm:pt>
    <dgm:pt modelId="{559029D6-29CA-4EEB-B10C-6BF0FBEBA614}" type="sibTrans" cxnId="{D65F12DD-5C3F-41CE-A612-FA2B56EC1CA6}">
      <dgm:prSet/>
      <dgm:spPr/>
      <dgm:t>
        <a:bodyPr/>
        <a:lstStyle/>
        <a:p>
          <a:endParaRPr lang="en-US"/>
        </a:p>
      </dgm:t>
    </dgm:pt>
    <dgm:pt modelId="{7E024867-CAB5-4235-B939-EC07A1132B83}">
      <dgm:prSet/>
      <dgm:spPr/>
      <dgm:t>
        <a:bodyPr/>
        <a:lstStyle/>
        <a:p>
          <a:pPr rtl="0"/>
          <a:r>
            <a:rPr lang="en-US" dirty="0" smtClean="0"/>
            <a:t>Coach </a:t>
          </a:r>
          <a:endParaRPr lang="en-US" dirty="0"/>
        </a:p>
      </dgm:t>
    </dgm:pt>
    <dgm:pt modelId="{6FD21DFE-411F-44F2-822D-6CCCD469C022}" type="parTrans" cxnId="{9AE1559B-D75F-4AF1-A3ED-54187FC08EB9}">
      <dgm:prSet/>
      <dgm:spPr/>
      <dgm:t>
        <a:bodyPr/>
        <a:lstStyle/>
        <a:p>
          <a:endParaRPr lang="en-US"/>
        </a:p>
      </dgm:t>
    </dgm:pt>
    <dgm:pt modelId="{249EEAF9-5065-4705-93C0-F4490690FF90}" type="sibTrans" cxnId="{9AE1559B-D75F-4AF1-A3ED-54187FC08EB9}">
      <dgm:prSet/>
      <dgm:spPr/>
      <dgm:t>
        <a:bodyPr/>
        <a:lstStyle/>
        <a:p>
          <a:endParaRPr lang="en-US"/>
        </a:p>
      </dgm:t>
    </dgm:pt>
    <dgm:pt modelId="{E65E4F35-908E-41BC-B5C0-A4BF9C951B8B}">
      <dgm:prSet/>
      <dgm:spPr/>
      <dgm:t>
        <a:bodyPr/>
        <a:lstStyle/>
        <a:p>
          <a:pPr rtl="0"/>
          <a:r>
            <a:rPr lang="en-US" dirty="0" smtClean="0"/>
            <a:t>Mentor</a:t>
          </a:r>
          <a:endParaRPr lang="en-US" dirty="0"/>
        </a:p>
      </dgm:t>
    </dgm:pt>
    <dgm:pt modelId="{A64FDCEF-EBDC-43F7-A47C-87525BF706B5}" type="parTrans" cxnId="{251B0A0D-4448-4C79-B58C-351A6CC164F8}">
      <dgm:prSet/>
      <dgm:spPr/>
      <dgm:t>
        <a:bodyPr/>
        <a:lstStyle/>
        <a:p>
          <a:endParaRPr lang="en-US"/>
        </a:p>
      </dgm:t>
    </dgm:pt>
    <dgm:pt modelId="{544943BA-A2AD-4A30-9139-C1ED6A054FCC}" type="sibTrans" cxnId="{251B0A0D-4448-4C79-B58C-351A6CC164F8}">
      <dgm:prSet/>
      <dgm:spPr/>
      <dgm:t>
        <a:bodyPr/>
        <a:lstStyle/>
        <a:p>
          <a:endParaRPr lang="en-US"/>
        </a:p>
      </dgm:t>
    </dgm:pt>
    <dgm:pt modelId="{80A90E0A-8D32-4D93-B6E2-FE4F2E8A93F1}">
      <dgm:prSet/>
      <dgm:spPr/>
      <dgm:t>
        <a:bodyPr/>
        <a:lstStyle/>
        <a:p>
          <a:pPr rtl="0"/>
          <a:r>
            <a:rPr lang="en-US" dirty="0" smtClean="0"/>
            <a:t>Counselor</a:t>
          </a:r>
          <a:endParaRPr lang="en-US" dirty="0"/>
        </a:p>
      </dgm:t>
    </dgm:pt>
    <dgm:pt modelId="{0828407F-A513-417F-8F35-861673EB2C41}" type="parTrans" cxnId="{BE2DD420-7DBB-422B-8D40-2E1330BDD6EA}">
      <dgm:prSet/>
      <dgm:spPr/>
      <dgm:t>
        <a:bodyPr/>
        <a:lstStyle/>
        <a:p>
          <a:endParaRPr lang="en-US"/>
        </a:p>
      </dgm:t>
    </dgm:pt>
    <dgm:pt modelId="{62363F29-95DD-4779-90EC-840B365EC656}" type="sibTrans" cxnId="{BE2DD420-7DBB-422B-8D40-2E1330BDD6EA}">
      <dgm:prSet/>
      <dgm:spPr/>
      <dgm:t>
        <a:bodyPr/>
        <a:lstStyle/>
        <a:p>
          <a:endParaRPr lang="en-US"/>
        </a:p>
      </dgm:t>
    </dgm:pt>
    <dgm:pt modelId="{040BA46A-472E-43E3-8007-10CB18B558AA}">
      <dgm:prSet/>
      <dgm:spPr/>
      <dgm:t>
        <a:bodyPr/>
        <a:lstStyle/>
        <a:p>
          <a:pPr rtl="0"/>
          <a:r>
            <a:rPr lang="en-US" dirty="0" smtClean="0"/>
            <a:t>Trainer</a:t>
          </a:r>
          <a:endParaRPr lang="en-US" dirty="0"/>
        </a:p>
      </dgm:t>
    </dgm:pt>
    <dgm:pt modelId="{041C839D-0C98-4828-A5CB-CE418B4844DA}" type="parTrans" cxnId="{ACB9FE5C-D1D9-43A6-AA78-4C0650431DE3}">
      <dgm:prSet/>
      <dgm:spPr/>
      <dgm:t>
        <a:bodyPr/>
        <a:lstStyle/>
        <a:p>
          <a:endParaRPr lang="en-US"/>
        </a:p>
      </dgm:t>
    </dgm:pt>
    <dgm:pt modelId="{DA33DAFE-901B-4BEF-9570-E6F0822A4C4E}" type="sibTrans" cxnId="{ACB9FE5C-D1D9-43A6-AA78-4C0650431DE3}">
      <dgm:prSet/>
      <dgm:spPr/>
      <dgm:t>
        <a:bodyPr/>
        <a:lstStyle/>
        <a:p>
          <a:endParaRPr lang="en-US"/>
        </a:p>
      </dgm:t>
    </dgm:pt>
    <dgm:pt modelId="{7D5EEEAF-5AE2-4792-8487-A48341B1C6A2}">
      <dgm:prSet/>
      <dgm:spPr/>
      <dgm:t>
        <a:bodyPr/>
        <a:lstStyle/>
        <a:p>
          <a:pPr rtl="0"/>
          <a:r>
            <a:rPr lang="en-US" dirty="0" smtClean="0"/>
            <a:t>facilitator</a:t>
          </a:r>
          <a:endParaRPr lang="en-US" dirty="0"/>
        </a:p>
      </dgm:t>
    </dgm:pt>
    <dgm:pt modelId="{F492266F-6AF5-4A27-BA3D-ABB196F0B029}" type="parTrans" cxnId="{ACAD61ED-BABE-4A42-9097-3701E5225A90}">
      <dgm:prSet/>
      <dgm:spPr/>
      <dgm:t>
        <a:bodyPr/>
        <a:lstStyle/>
        <a:p>
          <a:endParaRPr lang="en-US"/>
        </a:p>
      </dgm:t>
    </dgm:pt>
    <dgm:pt modelId="{825E7F3D-FD06-4017-8990-AB1188E2EDCF}" type="sibTrans" cxnId="{ACAD61ED-BABE-4A42-9097-3701E5225A90}">
      <dgm:prSet/>
      <dgm:spPr/>
      <dgm:t>
        <a:bodyPr/>
        <a:lstStyle/>
        <a:p>
          <a:endParaRPr lang="en-US"/>
        </a:p>
      </dgm:t>
    </dgm:pt>
    <dgm:pt modelId="{67F0C184-A678-45FF-B0FD-0B3B18EBFCBE}" type="pres">
      <dgm:prSet presAssocID="{22B2C4FE-20EC-4A47-8CB7-AFEC9D1DC1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1245E0-395C-4273-88F4-1B1967C8149F}" type="pres">
      <dgm:prSet presAssocID="{920173F8-593B-4458-AA57-B753DF551F3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59C8C-6564-484C-908A-787DC2025435}" type="pres">
      <dgm:prSet presAssocID="{74C0CD36-E90F-43D2-AD33-03C5AE9D2AC0}" presName="sibTrans" presStyleCnt="0"/>
      <dgm:spPr/>
    </dgm:pt>
    <dgm:pt modelId="{89CCEB2D-26AA-46D0-AB00-810BF3A5AB44}" type="pres">
      <dgm:prSet presAssocID="{34AB3C34-74EB-4E28-8E7A-630ABC7025B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F865A-4638-464B-A6EA-5F8C3AAAC310}" type="pres">
      <dgm:prSet presAssocID="{559029D6-29CA-4EEB-B10C-6BF0FBEBA614}" presName="sibTrans" presStyleCnt="0"/>
      <dgm:spPr/>
    </dgm:pt>
    <dgm:pt modelId="{941B3FA6-F188-4077-9DB3-6772AA5ABBA4}" type="pres">
      <dgm:prSet presAssocID="{7E024867-CAB5-4235-B939-EC07A1132B8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09343-42B2-457C-AEFA-197C0F4F1878}" type="pres">
      <dgm:prSet presAssocID="{249EEAF9-5065-4705-93C0-F4490690FF90}" presName="sibTrans" presStyleCnt="0"/>
      <dgm:spPr/>
    </dgm:pt>
    <dgm:pt modelId="{1EC3533E-CF1C-4879-8734-E70D6184E9CB}" type="pres">
      <dgm:prSet presAssocID="{E65E4F35-908E-41BC-B5C0-A4BF9C951B8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7674B-F9BD-4A87-ADDB-DC1936BD5808}" type="pres">
      <dgm:prSet presAssocID="{544943BA-A2AD-4A30-9139-C1ED6A054FCC}" presName="sibTrans" presStyleCnt="0"/>
      <dgm:spPr/>
    </dgm:pt>
    <dgm:pt modelId="{92BED74A-12BA-4FCA-B483-7FDC1FB4E3A9}" type="pres">
      <dgm:prSet presAssocID="{80A90E0A-8D32-4D93-B6E2-FE4F2E8A93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F3C91-C48B-45BF-8228-7D9B680BAA42}" type="pres">
      <dgm:prSet presAssocID="{62363F29-95DD-4779-90EC-840B365EC656}" presName="sibTrans" presStyleCnt="0"/>
      <dgm:spPr/>
    </dgm:pt>
    <dgm:pt modelId="{DAA8AD02-00B9-4212-B7F0-312ADA9E6F7D}" type="pres">
      <dgm:prSet presAssocID="{040BA46A-472E-43E3-8007-10CB18B558A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B9017-E10A-4D66-984E-CF8C98043325}" type="pres">
      <dgm:prSet presAssocID="{DA33DAFE-901B-4BEF-9570-E6F0822A4C4E}" presName="sibTrans" presStyleCnt="0"/>
      <dgm:spPr/>
    </dgm:pt>
    <dgm:pt modelId="{C299C740-BA8A-43B0-80FA-0FDDD09E0526}" type="pres">
      <dgm:prSet presAssocID="{7D5EEEAF-5AE2-4792-8487-A48341B1C6A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D61ED-BABE-4A42-9097-3701E5225A90}" srcId="{22B2C4FE-20EC-4A47-8CB7-AFEC9D1DC113}" destId="{7D5EEEAF-5AE2-4792-8487-A48341B1C6A2}" srcOrd="6" destOrd="0" parTransId="{F492266F-6AF5-4A27-BA3D-ABB196F0B029}" sibTransId="{825E7F3D-FD06-4017-8990-AB1188E2EDCF}"/>
    <dgm:cxn modelId="{39F60FC5-254B-4341-AD49-E140DAB9C4D6}" type="presOf" srcId="{7D5EEEAF-5AE2-4792-8487-A48341B1C6A2}" destId="{C299C740-BA8A-43B0-80FA-0FDDD09E0526}" srcOrd="0" destOrd="0" presId="urn:microsoft.com/office/officeart/2005/8/layout/default#1"/>
    <dgm:cxn modelId="{AEE8FFD1-0593-4A04-B0FE-224ACA5E9ECD}" srcId="{22B2C4FE-20EC-4A47-8CB7-AFEC9D1DC113}" destId="{920173F8-593B-4458-AA57-B753DF551F39}" srcOrd="0" destOrd="0" parTransId="{8BC7A347-459F-4C1F-8018-73342003C02A}" sibTransId="{74C0CD36-E90F-43D2-AD33-03C5AE9D2AC0}"/>
    <dgm:cxn modelId="{D65F12DD-5C3F-41CE-A612-FA2B56EC1CA6}" srcId="{22B2C4FE-20EC-4A47-8CB7-AFEC9D1DC113}" destId="{34AB3C34-74EB-4E28-8E7A-630ABC7025B1}" srcOrd="1" destOrd="0" parTransId="{0722E349-5F51-409A-BFCB-4D06446832E2}" sibTransId="{559029D6-29CA-4EEB-B10C-6BF0FBEBA614}"/>
    <dgm:cxn modelId="{700DCA92-9B9F-4FA9-B162-4FA712AA7F97}" type="presOf" srcId="{34AB3C34-74EB-4E28-8E7A-630ABC7025B1}" destId="{89CCEB2D-26AA-46D0-AB00-810BF3A5AB44}" srcOrd="0" destOrd="0" presId="urn:microsoft.com/office/officeart/2005/8/layout/default#1"/>
    <dgm:cxn modelId="{FAE074C1-0013-49D2-B4CC-AD4D0235336D}" type="presOf" srcId="{920173F8-593B-4458-AA57-B753DF551F39}" destId="{8B1245E0-395C-4273-88F4-1B1967C8149F}" srcOrd="0" destOrd="0" presId="urn:microsoft.com/office/officeart/2005/8/layout/default#1"/>
    <dgm:cxn modelId="{251B0A0D-4448-4C79-B58C-351A6CC164F8}" srcId="{22B2C4FE-20EC-4A47-8CB7-AFEC9D1DC113}" destId="{E65E4F35-908E-41BC-B5C0-A4BF9C951B8B}" srcOrd="3" destOrd="0" parTransId="{A64FDCEF-EBDC-43F7-A47C-87525BF706B5}" sibTransId="{544943BA-A2AD-4A30-9139-C1ED6A054FCC}"/>
    <dgm:cxn modelId="{E1B49EFF-CDCC-4DAF-9C65-CA706C558A6E}" type="presOf" srcId="{E65E4F35-908E-41BC-B5C0-A4BF9C951B8B}" destId="{1EC3533E-CF1C-4879-8734-E70D6184E9CB}" srcOrd="0" destOrd="0" presId="urn:microsoft.com/office/officeart/2005/8/layout/default#1"/>
    <dgm:cxn modelId="{ACB9FE5C-D1D9-43A6-AA78-4C0650431DE3}" srcId="{22B2C4FE-20EC-4A47-8CB7-AFEC9D1DC113}" destId="{040BA46A-472E-43E3-8007-10CB18B558AA}" srcOrd="5" destOrd="0" parTransId="{041C839D-0C98-4828-A5CB-CE418B4844DA}" sibTransId="{DA33DAFE-901B-4BEF-9570-E6F0822A4C4E}"/>
    <dgm:cxn modelId="{1C458FAD-735D-4DA5-8D50-592C5251FF0D}" type="presOf" srcId="{040BA46A-472E-43E3-8007-10CB18B558AA}" destId="{DAA8AD02-00B9-4212-B7F0-312ADA9E6F7D}" srcOrd="0" destOrd="0" presId="urn:microsoft.com/office/officeart/2005/8/layout/default#1"/>
    <dgm:cxn modelId="{BE2DD420-7DBB-422B-8D40-2E1330BDD6EA}" srcId="{22B2C4FE-20EC-4A47-8CB7-AFEC9D1DC113}" destId="{80A90E0A-8D32-4D93-B6E2-FE4F2E8A93F1}" srcOrd="4" destOrd="0" parTransId="{0828407F-A513-417F-8F35-861673EB2C41}" sibTransId="{62363F29-95DD-4779-90EC-840B365EC656}"/>
    <dgm:cxn modelId="{8036F8DC-377A-4570-A426-736A07D891BE}" type="presOf" srcId="{22B2C4FE-20EC-4A47-8CB7-AFEC9D1DC113}" destId="{67F0C184-A678-45FF-B0FD-0B3B18EBFCBE}" srcOrd="0" destOrd="0" presId="urn:microsoft.com/office/officeart/2005/8/layout/default#1"/>
    <dgm:cxn modelId="{0D861D5C-C92C-4E9B-A912-C670C67E3B39}" type="presOf" srcId="{80A90E0A-8D32-4D93-B6E2-FE4F2E8A93F1}" destId="{92BED74A-12BA-4FCA-B483-7FDC1FB4E3A9}" srcOrd="0" destOrd="0" presId="urn:microsoft.com/office/officeart/2005/8/layout/default#1"/>
    <dgm:cxn modelId="{9AE1559B-D75F-4AF1-A3ED-54187FC08EB9}" srcId="{22B2C4FE-20EC-4A47-8CB7-AFEC9D1DC113}" destId="{7E024867-CAB5-4235-B939-EC07A1132B83}" srcOrd="2" destOrd="0" parTransId="{6FD21DFE-411F-44F2-822D-6CCCD469C022}" sibTransId="{249EEAF9-5065-4705-93C0-F4490690FF90}"/>
    <dgm:cxn modelId="{D0B6062C-6EA3-4753-8F11-7BE775E809C7}" type="presOf" srcId="{7E024867-CAB5-4235-B939-EC07A1132B83}" destId="{941B3FA6-F188-4077-9DB3-6772AA5ABBA4}" srcOrd="0" destOrd="0" presId="urn:microsoft.com/office/officeart/2005/8/layout/default#1"/>
    <dgm:cxn modelId="{9FACDCB5-E500-42F1-88C4-BB13390FEA9D}" type="presParOf" srcId="{67F0C184-A678-45FF-B0FD-0B3B18EBFCBE}" destId="{8B1245E0-395C-4273-88F4-1B1967C8149F}" srcOrd="0" destOrd="0" presId="urn:microsoft.com/office/officeart/2005/8/layout/default#1"/>
    <dgm:cxn modelId="{061EEBAA-325E-4960-B163-BD7D895C7F48}" type="presParOf" srcId="{67F0C184-A678-45FF-B0FD-0B3B18EBFCBE}" destId="{B2259C8C-6564-484C-908A-787DC2025435}" srcOrd="1" destOrd="0" presId="urn:microsoft.com/office/officeart/2005/8/layout/default#1"/>
    <dgm:cxn modelId="{C17055DE-6546-4EF3-917A-A274015570F1}" type="presParOf" srcId="{67F0C184-A678-45FF-B0FD-0B3B18EBFCBE}" destId="{89CCEB2D-26AA-46D0-AB00-810BF3A5AB44}" srcOrd="2" destOrd="0" presId="urn:microsoft.com/office/officeart/2005/8/layout/default#1"/>
    <dgm:cxn modelId="{B67A193C-77AD-4163-ABCC-B3113B8FFD27}" type="presParOf" srcId="{67F0C184-A678-45FF-B0FD-0B3B18EBFCBE}" destId="{280F865A-4638-464B-A6EA-5F8C3AAAC310}" srcOrd="3" destOrd="0" presId="urn:microsoft.com/office/officeart/2005/8/layout/default#1"/>
    <dgm:cxn modelId="{E62D6266-542C-4D89-AB02-33274C344456}" type="presParOf" srcId="{67F0C184-A678-45FF-B0FD-0B3B18EBFCBE}" destId="{941B3FA6-F188-4077-9DB3-6772AA5ABBA4}" srcOrd="4" destOrd="0" presId="urn:microsoft.com/office/officeart/2005/8/layout/default#1"/>
    <dgm:cxn modelId="{D7974C34-CBE6-4CF3-896F-29E019E126DB}" type="presParOf" srcId="{67F0C184-A678-45FF-B0FD-0B3B18EBFCBE}" destId="{28009343-42B2-457C-AEFA-197C0F4F1878}" srcOrd="5" destOrd="0" presId="urn:microsoft.com/office/officeart/2005/8/layout/default#1"/>
    <dgm:cxn modelId="{391C71E0-0122-451F-85AE-17F0566CE4C6}" type="presParOf" srcId="{67F0C184-A678-45FF-B0FD-0B3B18EBFCBE}" destId="{1EC3533E-CF1C-4879-8734-E70D6184E9CB}" srcOrd="6" destOrd="0" presId="urn:microsoft.com/office/officeart/2005/8/layout/default#1"/>
    <dgm:cxn modelId="{79FEBBEB-51A0-4CA4-ACC5-95235229209A}" type="presParOf" srcId="{67F0C184-A678-45FF-B0FD-0B3B18EBFCBE}" destId="{6EC7674B-F9BD-4A87-ADDB-DC1936BD5808}" srcOrd="7" destOrd="0" presId="urn:microsoft.com/office/officeart/2005/8/layout/default#1"/>
    <dgm:cxn modelId="{DD2DAB68-89E7-4C23-B81F-F43D62AE4AE0}" type="presParOf" srcId="{67F0C184-A678-45FF-B0FD-0B3B18EBFCBE}" destId="{92BED74A-12BA-4FCA-B483-7FDC1FB4E3A9}" srcOrd="8" destOrd="0" presId="urn:microsoft.com/office/officeart/2005/8/layout/default#1"/>
    <dgm:cxn modelId="{294E1834-E9EE-4D01-9F61-7C38B62CD208}" type="presParOf" srcId="{67F0C184-A678-45FF-B0FD-0B3B18EBFCBE}" destId="{02BF3C91-C48B-45BF-8228-7D9B680BAA42}" srcOrd="9" destOrd="0" presId="urn:microsoft.com/office/officeart/2005/8/layout/default#1"/>
    <dgm:cxn modelId="{83150D01-1402-489B-B4DC-BBFB46AA1BA2}" type="presParOf" srcId="{67F0C184-A678-45FF-B0FD-0B3B18EBFCBE}" destId="{DAA8AD02-00B9-4212-B7F0-312ADA9E6F7D}" srcOrd="10" destOrd="0" presId="urn:microsoft.com/office/officeart/2005/8/layout/default#1"/>
    <dgm:cxn modelId="{20E10298-4F27-4329-98E9-C93E9EF1C8CA}" type="presParOf" srcId="{67F0C184-A678-45FF-B0FD-0B3B18EBFCBE}" destId="{0B6B9017-E10A-4D66-984E-CF8C98043325}" srcOrd="11" destOrd="0" presId="urn:microsoft.com/office/officeart/2005/8/layout/default#1"/>
    <dgm:cxn modelId="{BF424A1C-FA76-440C-AED8-DED9BF311D3F}" type="presParOf" srcId="{67F0C184-A678-45FF-B0FD-0B3B18EBFCBE}" destId="{C299C740-BA8A-43B0-80FA-0FDDD09E0526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5827E7-3883-4E30-B61A-88481806536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9AAC3316-DD0E-4875-834C-586FE0DA65DE}">
      <dgm:prSet custT="1"/>
      <dgm:spPr/>
      <dgm:t>
        <a:bodyPr/>
        <a:lstStyle/>
        <a:p>
          <a:pPr algn="ctr" rtl="0"/>
          <a:r>
            <a:rPr lang="en-US" sz="4400" dirty="0" smtClean="0"/>
            <a:t>What is supervisory management?</a:t>
          </a:r>
          <a:endParaRPr lang="en-US" sz="4400" dirty="0"/>
        </a:p>
      </dgm:t>
    </dgm:pt>
    <dgm:pt modelId="{D885DC19-4F02-41B6-9EB1-DB130A01CFA4}" type="parTrans" cxnId="{AB89279D-7C02-4AEE-BAB5-6D86D6F075B4}">
      <dgm:prSet/>
      <dgm:spPr/>
      <dgm:t>
        <a:bodyPr/>
        <a:lstStyle/>
        <a:p>
          <a:endParaRPr lang="en-US"/>
        </a:p>
      </dgm:t>
    </dgm:pt>
    <dgm:pt modelId="{2A5BA9A0-32D6-43F4-A6E8-BCB6FDCAE1F0}" type="sibTrans" cxnId="{AB89279D-7C02-4AEE-BAB5-6D86D6F075B4}">
      <dgm:prSet/>
      <dgm:spPr/>
      <dgm:t>
        <a:bodyPr/>
        <a:lstStyle/>
        <a:p>
          <a:endParaRPr lang="en-US"/>
        </a:p>
      </dgm:t>
    </dgm:pt>
    <dgm:pt modelId="{972B8653-0432-4092-A630-93594A12D511}" type="pres">
      <dgm:prSet presAssocID="{585827E7-3883-4E30-B61A-884818065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B3CC9-9EA7-45BE-8A20-6B99C937AAB9}" type="pres">
      <dgm:prSet presAssocID="{9AAC3316-DD0E-4875-834C-586FE0DA65DE}" presName="parentText" presStyleLbl="node1" presStyleIdx="0" presStyleCnt="1" custLinFactNeighborX="926" custLinFactNeighborY="-401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AF101-8919-446A-97DC-D1DEA0C2B72F}" type="presOf" srcId="{585827E7-3883-4E30-B61A-884818065369}" destId="{972B8653-0432-4092-A630-93594A12D511}" srcOrd="0" destOrd="0" presId="urn:microsoft.com/office/officeart/2005/8/layout/vList2"/>
    <dgm:cxn modelId="{AB89279D-7C02-4AEE-BAB5-6D86D6F075B4}" srcId="{585827E7-3883-4E30-B61A-884818065369}" destId="{9AAC3316-DD0E-4875-834C-586FE0DA65DE}" srcOrd="0" destOrd="0" parTransId="{D885DC19-4F02-41B6-9EB1-DB130A01CFA4}" sibTransId="{2A5BA9A0-32D6-43F4-A6E8-BCB6FDCAE1F0}"/>
    <dgm:cxn modelId="{6E9B7B9C-1347-406F-905E-589C47ACE051}" type="presOf" srcId="{9AAC3316-DD0E-4875-834C-586FE0DA65DE}" destId="{761B3CC9-9EA7-45BE-8A20-6B99C937AAB9}" srcOrd="0" destOrd="0" presId="urn:microsoft.com/office/officeart/2005/8/layout/vList2"/>
    <dgm:cxn modelId="{36338FFD-0D68-4656-B543-A19034D62E08}" type="presParOf" srcId="{972B8653-0432-4092-A630-93594A12D511}" destId="{761B3CC9-9EA7-45BE-8A20-6B99C937AA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47B007-5544-499C-9DBE-E3C2005802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63B0F6-3475-4237-85B0-6831A818E4ED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2"/>
              </a:solidFill>
            </a:rPr>
            <a:t>“It is the process of achieving desired results through </a:t>
          </a:r>
          <a:r>
            <a:rPr lang="en-US" dirty="0" err="1" smtClean="0">
              <a:solidFill>
                <a:schemeClr val="tx2"/>
              </a:solidFill>
            </a:rPr>
            <a:t>utilisation</a:t>
          </a:r>
          <a:r>
            <a:rPr lang="en-US" dirty="0" smtClean="0">
              <a:solidFill>
                <a:schemeClr val="tx2"/>
              </a:solidFill>
            </a:rPr>
            <a:t> of human, material and other resources”</a:t>
          </a:r>
          <a:endParaRPr lang="en-US" dirty="0">
            <a:solidFill>
              <a:schemeClr val="tx2"/>
            </a:solidFill>
          </a:endParaRPr>
        </a:p>
      </dgm:t>
    </dgm:pt>
    <dgm:pt modelId="{903CCDA1-9D1A-4424-958A-980B237E9BC7}" type="parTrans" cxnId="{28488202-A292-4AA3-9963-0E80FC697A0B}">
      <dgm:prSet/>
      <dgm:spPr/>
      <dgm:t>
        <a:bodyPr/>
        <a:lstStyle/>
        <a:p>
          <a:endParaRPr lang="en-US"/>
        </a:p>
      </dgm:t>
    </dgm:pt>
    <dgm:pt modelId="{A21DF1B5-3A75-410A-B09F-77FA350601BB}" type="sibTrans" cxnId="{28488202-A292-4AA3-9963-0E80FC697A0B}">
      <dgm:prSet/>
      <dgm:spPr/>
      <dgm:t>
        <a:bodyPr/>
        <a:lstStyle/>
        <a:p>
          <a:endParaRPr lang="en-US"/>
        </a:p>
      </dgm:t>
    </dgm:pt>
    <dgm:pt modelId="{A795B4C0-626B-443D-A450-5391DB7B8F70}" type="pres">
      <dgm:prSet presAssocID="{0847B007-5544-499C-9DBE-E3C2005802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DD987-CEF2-402A-9BF8-64AC0499783C}" type="pres">
      <dgm:prSet presAssocID="{4963B0F6-3475-4237-85B0-6831A818E4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1B691-265F-412C-B636-F6FABB5AE414}" type="presOf" srcId="{0847B007-5544-499C-9DBE-E3C2005802AD}" destId="{A795B4C0-626B-443D-A450-5391DB7B8F70}" srcOrd="0" destOrd="0" presId="urn:microsoft.com/office/officeart/2005/8/layout/vList2"/>
    <dgm:cxn modelId="{9BBBFCCB-0C7E-4BD8-90D4-A7EE80C630AD}" type="presOf" srcId="{4963B0F6-3475-4237-85B0-6831A818E4ED}" destId="{D10DD987-CEF2-402A-9BF8-64AC0499783C}" srcOrd="0" destOrd="0" presId="urn:microsoft.com/office/officeart/2005/8/layout/vList2"/>
    <dgm:cxn modelId="{28488202-A292-4AA3-9963-0E80FC697A0B}" srcId="{0847B007-5544-499C-9DBE-E3C2005802AD}" destId="{4963B0F6-3475-4237-85B0-6831A818E4ED}" srcOrd="0" destOrd="0" parTransId="{903CCDA1-9D1A-4424-958A-980B237E9BC7}" sibTransId="{A21DF1B5-3A75-410A-B09F-77FA350601BB}"/>
    <dgm:cxn modelId="{8C05241A-48BA-4988-9F38-9758E6164933}" type="presParOf" srcId="{A795B4C0-626B-443D-A450-5391DB7B8F70}" destId="{D10DD987-CEF2-402A-9BF8-64AC049978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EBAFC5-AC68-46B1-B65B-5F4FC7C0FC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215C2-88F7-4D47-8C90-55A56633EFD8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dirty="0" smtClean="0"/>
            <a:t>Modern Management can be defined as having an </a:t>
          </a:r>
          <a:r>
            <a:rPr lang="en-US" sz="2800" b="1" dirty="0" smtClean="0"/>
            <a:t>obsession</a:t>
          </a:r>
          <a:r>
            <a:rPr lang="en-US" sz="2800" dirty="0" smtClean="0"/>
            <a:t> with:-</a:t>
          </a:r>
          <a:endParaRPr lang="en-US" sz="2800" dirty="0"/>
        </a:p>
      </dgm:t>
    </dgm:pt>
    <dgm:pt modelId="{F32701F5-71E3-489C-A2FE-E8DB7A0CE48C}" type="parTrans" cxnId="{1EAC8805-BC6F-45AF-8501-572E8CAE5A8D}">
      <dgm:prSet/>
      <dgm:spPr/>
      <dgm:t>
        <a:bodyPr/>
        <a:lstStyle/>
        <a:p>
          <a:endParaRPr lang="en-US"/>
        </a:p>
      </dgm:t>
    </dgm:pt>
    <dgm:pt modelId="{CF28C9C8-DFE2-4C28-8E2D-753AFEC45413}" type="sibTrans" cxnId="{1EAC8805-BC6F-45AF-8501-572E8CAE5A8D}">
      <dgm:prSet/>
      <dgm:spPr/>
      <dgm:t>
        <a:bodyPr/>
        <a:lstStyle/>
        <a:p>
          <a:endParaRPr lang="en-US"/>
        </a:p>
      </dgm:t>
    </dgm:pt>
    <dgm:pt modelId="{C4CAF34D-4906-4D82-86A9-CCA5425B325C}">
      <dgm:prSet custT="1"/>
      <dgm:spPr/>
      <dgm:t>
        <a:bodyPr/>
        <a:lstStyle/>
        <a:p>
          <a:pPr rtl="0"/>
          <a:r>
            <a:rPr lang="en-US" sz="3200" dirty="0" smtClean="0"/>
            <a:t>responsiveness to customers</a:t>
          </a:r>
          <a:endParaRPr lang="en-US" sz="3200" dirty="0"/>
        </a:p>
      </dgm:t>
    </dgm:pt>
    <dgm:pt modelId="{4DFE0E85-26DD-4E55-B1EE-DAB9762C6148}" type="parTrans" cxnId="{20376CEB-EFCF-4CED-90F0-F8E9DAE8FA00}">
      <dgm:prSet/>
      <dgm:spPr/>
      <dgm:t>
        <a:bodyPr/>
        <a:lstStyle/>
        <a:p>
          <a:endParaRPr lang="en-US"/>
        </a:p>
      </dgm:t>
    </dgm:pt>
    <dgm:pt modelId="{B12A8594-6AF3-45A0-A66F-D2766B233676}" type="sibTrans" cxnId="{20376CEB-EFCF-4CED-90F0-F8E9DAE8FA00}">
      <dgm:prSet/>
      <dgm:spPr/>
      <dgm:t>
        <a:bodyPr/>
        <a:lstStyle/>
        <a:p>
          <a:endParaRPr lang="en-US"/>
        </a:p>
      </dgm:t>
    </dgm:pt>
    <dgm:pt modelId="{F373068F-E739-4768-AEB4-D4DEE1EE0933}">
      <dgm:prSet custT="1"/>
      <dgm:spPr/>
      <dgm:t>
        <a:bodyPr/>
        <a:lstStyle/>
        <a:p>
          <a:pPr rtl="0"/>
          <a:r>
            <a:rPr lang="en-US" sz="3200" dirty="0" smtClean="0"/>
            <a:t>constant innovation</a:t>
          </a:r>
          <a:endParaRPr lang="en-US" sz="3200" dirty="0"/>
        </a:p>
      </dgm:t>
    </dgm:pt>
    <dgm:pt modelId="{1E861AE5-9919-4329-A80B-8AB5306BFB75}" type="parTrans" cxnId="{110328AB-5F92-42D7-99DC-60D0E4EA5E11}">
      <dgm:prSet/>
      <dgm:spPr/>
      <dgm:t>
        <a:bodyPr/>
        <a:lstStyle/>
        <a:p>
          <a:endParaRPr lang="en-US"/>
        </a:p>
      </dgm:t>
    </dgm:pt>
    <dgm:pt modelId="{F9504D75-B831-457B-B87E-664FA8E0B1A8}" type="sibTrans" cxnId="{110328AB-5F92-42D7-99DC-60D0E4EA5E11}">
      <dgm:prSet/>
      <dgm:spPr/>
      <dgm:t>
        <a:bodyPr/>
        <a:lstStyle/>
        <a:p>
          <a:endParaRPr lang="en-US"/>
        </a:p>
      </dgm:t>
    </dgm:pt>
    <dgm:pt modelId="{25D80F3A-BE11-4A18-8543-A36786FBC1CE}">
      <dgm:prSet custT="1"/>
      <dgm:spPr/>
      <dgm:t>
        <a:bodyPr/>
        <a:lstStyle/>
        <a:p>
          <a:pPr rtl="0"/>
          <a:r>
            <a:rPr lang="en-US" sz="3200" dirty="0" smtClean="0"/>
            <a:t>building of partnership</a:t>
          </a:r>
          <a:endParaRPr lang="en-US" sz="3200" dirty="0"/>
        </a:p>
      </dgm:t>
    </dgm:pt>
    <dgm:pt modelId="{E071D84F-1337-4EF6-B983-36B2B223CA71}" type="parTrans" cxnId="{D24F501C-FA72-49FB-B8AB-150918EBF1E5}">
      <dgm:prSet/>
      <dgm:spPr/>
      <dgm:t>
        <a:bodyPr/>
        <a:lstStyle/>
        <a:p>
          <a:endParaRPr lang="en-US"/>
        </a:p>
      </dgm:t>
    </dgm:pt>
    <dgm:pt modelId="{78873404-7F32-4C95-957E-F4F630887396}" type="sibTrans" cxnId="{D24F501C-FA72-49FB-B8AB-150918EBF1E5}">
      <dgm:prSet/>
      <dgm:spPr/>
      <dgm:t>
        <a:bodyPr/>
        <a:lstStyle/>
        <a:p>
          <a:endParaRPr lang="en-US"/>
        </a:p>
      </dgm:t>
    </dgm:pt>
    <dgm:pt modelId="{56180A3A-7671-495F-8A4B-D68C229CCF9A}">
      <dgm:prSet custT="1"/>
      <dgm:spPr/>
      <dgm:t>
        <a:bodyPr/>
        <a:lstStyle/>
        <a:p>
          <a:pPr rtl="0"/>
          <a:r>
            <a:rPr lang="en-US" sz="3200" dirty="0" smtClean="0"/>
            <a:t>leadership that loves change</a:t>
          </a:r>
          <a:endParaRPr lang="en-US" sz="3200" dirty="0"/>
        </a:p>
      </dgm:t>
    </dgm:pt>
    <dgm:pt modelId="{64EB0717-7864-4D3A-B50F-10F42AC79F2C}" type="parTrans" cxnId="{CA61DE54-977B-4B4F-937C-FCB89C8ECFEB}">
      <dgm:prSet/>
      <dgm:spPr/>
      <dgm:t>
        <a:bodyPr/>
        <a:lstStyle/>
        <a:p>
          <a:endParaRPr lang="en-US"/>
        </a:p>
      </dgm:t>
    </dgm:pt>
    <dgm:pt modelId="{A81AB068-D593-4691-9415-63CA0E63686A}" type="sibTrans" cxnId="{CA61DE54-977B-4B4F-937C-FCB89C8ECFEB}">
      <dgm:prSet/>
      <dgm:spPr/>
      <dgm:t>
        <a:bodyPr/>
        <a:lstStyle/>
        <a:p>
          <a:endParaRPr lang="en-US"/>
        </a:p>
      </dgm:t>
    </dgm:pt>
    <dgm:pt modelId="{FB3DD196-3281-48BF-8A2E-B4ADB41BC776}">
      <dgm:prSet custT="1"/>
      <dgm:spPr/>
      <dgm:t>
        <a:bodyPr/>
        <a:lstStyle/>
        <a:p>
          <a:pPr rtl="0"/>
          <a:r>
            <a:rPr lang="en-US" sz="3200" dirty="0" smtClean="0"/>
            <a:t>Instilling, sharing and inspiring vision</a:t>
          </a:r>
          <a:endParaRPr lang="en-US" sz="3200" dirty="0"/>
        </a:p>
      </dgm:t>
    </dgm:pt>
    <dgm:pt modelId="{C2F49B71-C913-4AF1-8575-918FB2805739}" type="parTrans" cxnId="{FF559672-BAAE-488D-987E-97EBB6E2F78C}">
      <dgm:prSet/>
      <dgm:spPr/>
      <dgm:t>
        <a:bodyPr/>
        <a:lstStyle/>
        <a:p>
          <a:endParaRPr lang="en-US"/>
        </a:p>
      </dgm:t>
    </dgm:pt>
    <dgm:pt modelId="{6AA93E57-2C42-453D-A124-0B4E5755727A}" type="sibTrans" cxnId="{FF559672-BAAE-488D-987E-97EBB6E2F78C}">
      <dgm:prSet/>
      <dgm:spPr/>
      <dgm:t>
        <a:bodyPr/>
        <a:lstStyle/>
        <a:p>
          <a:endParaRPr lang="en-US"/>
        </a:p>
      </dgm:t>
    </dgm:pt>
    <dgm:pt modelId="{F676CF0B-C8B8-44B4-9700-7A2D8A6A23C7}">
      <dgm:prSet custT="1"/>
      <dgm:spPr/>
      <dgm:t>
        <a:bodyPr/>
        <a:lstStyle/>
        <a:p>
          <a:pPr rtl="0"/>
          <a:r>
            <a:rPr lang="en-US" sz="3200" dirty="0" smtClean="0"/>
            <a:t>having simple support systems aimed at measuring performance.</a:t>
          </a:r>
          <a:endParaRPr lang="en-US" sz="3200" dirty="0"/>
        </a:p>
      </dgm:t>
    </dgm:pt>
    <dgm:pt modelId="{A39EC0D3-495E-48A4-8BC2-CB4230CE42A9}" type="parTrans" cxnId="{0D9421EB-4615-4952-9C0D-38DC47E66970}">
      <dgm:prSet/>
      <dgm:spPr/>
      <dgm:t>
        <a:bodyPr/>
        <a:lstStyle/>
        <a:p>
          <a:endParaRPr lang="en-US"/>
        </a:p>
      </dgm:t>
    </dgm:pt>
    <dgm:pt modelId="{4F47BFC9-67AF-4FC2-B654-A1C66548F3B8}" type="sibTrans" cxnId="{0D9421EB-4615-4952-9C0D-38DC47E66970}">
      <dgm:prSet/>
      <dgm:spPr/>
      <dgm:t>
        <a:bodyPr/>
        <a:lstStyle/>
        <a:p>
          <a:endParaRPr lang="en-US"/>
        </a:p>
      </dgm:t>
    </dgm:pt>
    <dgm:pt modelId="{557AE6B9-AB11-4E74-8835-3748EC4CDBD3}" type="pres">
      <dgm:prSet presAssocID="{BFEBAFC5-AC68-46B1-B65B-5F4FC7C0F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BE457-5DA8-4F45-B5DC-E5BE21220089}" type="pres">
      <dgm:prSet presAssocID="{A51215C2-88F7-4D47-8C90-55A56633EFD8}" presName="parentLin" presStyleCnt="0"/>
      <dgm:spPr/>
    </dgm:pt>
    <dgm:pt modelId="{B423FE21-C995-4566-8458-020CF0FA62FD}" type="pres">
      <dgm:prSet presAssocID="{A51215C2-88F7-4D47-8C90-55A56633EFD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D3F7D71-BA6E-456A-9C2F-BE70757F0A08}" type="pres">
      <dgm:prSet presAssocID="{A51215C2-88F7-4D47-8C90-55A56633EFD8}" presName="parentText" presStyleLbl="node1" presStyleIdx="0" presStyleCnt="1" custScaleY="945652" custLinFactY="100000" custLinFactNeighborX="-11418" custLinFactNeighborY="161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94FE1-1C23-4FB7-82FB-A91D542B7000}" type="pres">
      <dgm:prSet presAssocID="{A51215C2-88F7-4D47-8C90-55A56633EFD8}" presName="negativeSpace" presStyleCnt="0"/>
      <dgm:spPr/>
    </dgm:pt>
    <dgm:pt modelId="{BCC3232A-FFF3-436E-9846-6E7A40C533DF}" type="pres">
      <dgm:prSet presAssocID="{A51215C2-88F7-4D47-8C90-55A56633EFD8}" presName="childText" presStyleLbl="conFgAcc1" presStyleIdx="0" presStyleCnt="1" custScaleY="22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61DE54-977B-4B4F-937C-FCB89C8ECFEB}" srcId="{A51215C2-88F7-4D47-8C90-55A56633EFD8}" destId="{56180A3A-7671-495F-8A4B-D68C229CCF9A}" srcOrd="3" destOrd="0" parTransId="{64EB0717-7864-4D3A-B50F-10F42AC79F2C}" sibTransId="{A81AB068-D593-4691-9415-63CA0E63686A}"/>
    <dgm:cxn modelId="{A6B5E929-0E0B-42E2-8DDB-968933B9C20B}" type="presOf" srcId="{25D80F3A-BE11-4A18-8543-A36786FBC1CE}" destId="{BCC3232A-FFF3-436E-9846-6E7A40C533DF}" srcOrd="0" destOrd="2" presId="urn:microsoft.com/office/officeart/2005/8/layout/list1"/>
    <dgm:cxn modelId="{9C392C7B-22FA-43D0-872C-7DD4EC2CB0ED}" type="presOf" srcId="{A51215C2-88F7-4D47-8C90-55A56633EFD8}" destId="{9D3F7D71-BA6E-456A-9C2F-BE70757F0A08}" srcOrd="1" destOrd="0" presId="urn:microsoft.com/office/officeart/2005/8/layout/list1"/>
    <dgm:cxn modelId="{FF559672-BAAE-488D-987E-97EBB6E2F78C}" srcId="{A51215C2-88F7-4D47-8C90-55A56633EFD8}" destId="{FB3DD196-3281-48BF-8A2E-B4ADB41BC776}" srcOrd="4" destOrd="0" parTransId="{C2F49B71-C913-4AF1-8575-918FB2805739}" sibTransId="{6AA93E57-2C42-453D-A124-0B4E5755727A}"/>
    <dgm:cxn modelId="{D24F501C-FA72-49FB-B8AB-150918EBF1E5}" srcId="{A51215C2-88F7-4D47-8C90-55A56633EFD8}" destId="{25D80F3A-BE11-4A18-8543-A36786FBC1CE}" srcOrd="2" destOrd="0" parTransId="{E071D84F-1337-4EF6-B983-36B2B223CA71}" sibTransId="{78873404-7F32-4C95-957E-F4F630887396}"/>
    <dgm:cxn modelId="{1EAC8805-BC6F-45AF-8501-572E8CAE5A8D}" srcId="{BFEBAFC5-AC68-46B1-B65B-5F4FC7C0FC07}" destId="{A51215C2-88F7-4D47-8C90-55A56633EFD8}" srcOrd="0" destOrd="0" parTransId="{F32701F5-71E3-489C-A2FE-E8DB7A0CE48C}" sibTransId="{CF28C9C8-DFE2-4C28-8E2D-753AFEC45413}"/>
    <dgm:cxn modelId="{110328AB-5F92-42D7-99DC-60D0E4EA5E11}" srcId="{A51215C2-88F7-4D47-8C90-55A56633EFD8}" destId="{F373068F-E739-4768-AEB4-D4DEE1EE0933}" srcOrd="1" destOrd="0" parTransId="{1E861AE5-9919-4329-A80B-8AB5306BFB75}" sibTransId="{F9504D75-B831-457B-B87E-664FA8E0B1A8}"/>
    <dgm:cxn modelId="{FF11198D-480B-48FC-A3BB-6756FE04BD78}" type="presOf" srcId="{56180A3A-7671-495F-8A4B-D68C229CCF9A}" destId="{BCC3232A-FFF3-436E-9846-6E7A40C533DF}" srcOrd="0" destOrd="3" presId="urn:microsoft.com/office/officeart/2005/8/layout/list1"/>
    <dgm:cxn modelId="{0D9421EB-4615-4952-9C0D-38DC47E66970}" srcId="{A51215C2-88F7-4D47-8C90-55A56633EFD8}" destId="{F676CF0B-C8B8-44B4-9700-7A2D8A6A23C7}" srcOrd="5" destOrd="0" parTransId="{A39EC0D3-495E-48A4-8BC2-CB4230CE42A9}" sibTransId="{4F47BFC9-67AF-4FC2-B654-A1C66548F3B8}"/>
    <dgm:cxn modelId="{78124E9B-8C20-48C6-8568-E683A166F5D5}" type="presOf" srcId="{BFEBAFC5-AC68-46B1-B65B-5F4FC7C0FC07}" destId="{557AE6B9-AB11-4E74-8835-3748EC4CDBD3}" srcOrd="0" destOrd="0" presId="urn:microsoft.com/office/officeart/2005/8/layout/list1"/>
    <dgm:cxn modelId="{824084FA-E8D9-4043-A750-A3C13E013F32}" type="presOf" srcId="{F676CF0B-C8B8-44B4-9700-7A2D8A6A23C7}" destId="{BCC3232A-FFF3-436E-9846-6E7A40C533DF}" srcOrd="0" destOrd="5" presId="urn:microsoft.com/office/officeart/2005/8/layout/list1"/>
    <dgm:cxn modelId="{20376CEB-EFCF-4CED-90F0-F8E9DAE8FA00}" srcId="{A51215C2-88F7-4D47-8C90-55A56633EFD8}" destId="{C4CAF34D-4906-4D82-86A9-CCA5425B325C}" srcOrd="0" destOrd="0" parTransId="{4DFE0E85-26DD-4E55-B1EE-DAB9762C6148}" sibTransId="{B12A8594-6AF3-45A0-A66F-D2766B233676}"/>
    <dgm:cxn modelId="{17E4B635-8F64-40C8-B927-7F03302C1538}" type="presOf" srcId="{C4CAF34D-4906-4D82-86A9-CCA5425B325C}" destId="{BCC3232A-FFF3-436E-9846-6E7A40C533DF}" srcOrd="0" destOrd="0" presId="urn:microsoft.com/office/officeart/2005/8/layout/list1"/>
    <dgm:cxn modelId="{BFF33D17-FEC5-4AAD-939E-B7F110E40C04}" type="presOf" srcId="{FB3DD196-3281-48BF-8A2E-B4ADB41BC776}" destId="{BCC3232A-FFF3-436E-9846-6E7A40C533DF}" srcOrd="0" destOrd="4" presId="urn:microsoft.com/office/officeart/2005/8/layout/list1"/>
    <dgm:cxn modelId="{35FB1BCA-F747-4CEC-A878-D94DB37E8025}" type="presOf" srcId="{F373068F-E739-4768-AEB4-D4DEE1EE0933}" destId="{BCC3232A-FFF3-436E-9846-6E7A40C533DF}" srcOrd="0" destOrd="1" presId="urn:microsoft.com/office/officeart/2005/8/layout/list1"/>
    <dgm:cxn modelId="{A4681144-7F74-4A46-98EB-F152D75363CB}" type="presOf" srcId="{A51215C2-88F7-4D47-8C90-55A56633EFD8}" destId="{B423FE21-C995-4566-8458-020CF0FA62FD}" srcOrd="0" destOrd="0" presId="urn:microsoft.com/office/officeart/2005/8/layout/list1"/>
    <dgm:cxn modelId="{8477423E-6959-4BDC-8330-AFD090420CB0}" type="presParOf" srcId="{557AE6B9-AB11-4E74-8835-3748EC4CDBD3}" destId="{34DBE457-5DA8-4F45-B5DC-E5BE21220089}" srcOrd="0" destOrd="0" presId="urn:microsoft.com/office/officeart/2005/8/layout/list1"/>
    <dgm:cxn modelId="{8FFDA1C6-CE0A-4236-8425-347A5DA1AFF2}" type="presParOf" srcId="{34DBE457-5DA8-4F45-B5DC-E5BE21220089}" destId="{B423FE21-C995-4566-8458-020CF0FA62FD}" srcOrd="0" destOrd="0" presId="urn:microsoft.com/office/officeart/2005/8/layout/list1"/>
    <dgm:cxn modelId="{7E2DF845-5756-4021-993C-9307EF8950D1}" type="presParOf" srcId="{34DBE457-5DA8-4F45-B5DC-E5BE21220089}" destId="{9D3F7D71-BA6E-456A-9C2F-BE70757F0A08}" srcOrd="1" destOrd="0" presId="urn:microsoft.com/office/officeart/2005/8/layout/list1"/>
    <dgm:cxn modelId="{ED0EFB10-634A-4726-A700-4FBDF28E7F70}" type="presParOf" srcId="{557AE6B9-AB11-4E74-8835-3748EC4CDBD3}" destId="{32994FE1-1C23-4FB7-82FB-A91D542B7000}" srcOrd="1" destOrd="0" presId="urn:microsoft.com/office/officeart/2005/8/layout/list1"/>
    <dgm:cxn modelId="{9886BC97-087E-4C99-927F-BCA5D7D4D4C1}" type="presParOf" srcId="{557AE6B9-AB11-4E74-8835-3748EC4CDBD3}" destId="{BCC3232A-FFF3-436E-9846-6E7A40C533D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1B4D7B-028D-491C-B8E9-703ED3D32E50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7D31978-87DF-4BEF-B1C1-95476EA78B0A}">
      <dgm:prSet/>
      <dgm:spPr/>
      <dgm:t>
        <a:bodyPr/>
        <a:lstStyle/>
        <a:p>
          <a:pPr algn="ctr" rtl="0"/>
          <a:r>
            <a:rPr lang="en-US" dirty="0" smtClean="0"/>
            <a:t>Why is this important?</a:t>
          </a:r>
          <a:endParaRPr lang="en-US" dirty="0"/>
        </a:p>
      </dgm:t>
    </dgm:pt>
    <dgm:pt modelId="{662C7CAD-FECA-4037-A1A5-E38931A4B2F9}" type="parTrans" cxnId="{22F0073D-1D7D-4B9E-A6E9-DFB1D6E37043}">
      <dgm:prSet/>
      <dgm:spPr/>
      <dgm:t>
        <a:bodyPr/>
        <a:lstStyle/>
        <a:p>
          <a:endParaRPr lang="en-US"/>
        </a:p>
      </dgm:t>
    </dgm:pt>
    <dgm:pt modelId="{DDB0F2B7-5FDC-4555-AFEC-35CB911CFC84}" type="sibTrans" cxnId="{22F0073D-1D7D-4B9E-A6E9-DFB1D6E37043}">
      <dgm:prSet/>
      <dgm:spPr/>
      <dgm:t>
        <a:bodyPr/>
        <a:lstStyle/>
        <a:p>
          <a:endParaRPr lang="en-US"/>
        </a:p>
      </dgm:t>
    </dgm:pt>
    <dgm:pt modelId="{B20E8A78-46D4-4606-9065-1857E580C9FC}" type="pres">
      <dgm:prSet presAssocID="{581B4D7B-028D-491C-B8E9-703ED3D32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F3D90-9A9E-4342-9E73-FDE5F2E66C1C}" type="pres">
      <dgm:prSet presAssocID="{87D31978-87DF-4BEF-B1C1-95476EA78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0073D-1D7D-4B9E-A6E9-DFB1D6E37043}" srcId="{581B4D7B-028D-491C-B8E9-703ED3D32E50}" destId="{87D31978-87DF-4BEF-B1C1-95476EA78B0A}" srcOrd="0" destOrd="0" parTransId="{662C7CAD-FECA-4037-A1A5-E38931A4B2F9}" sibTransId="{DDB0F2B7-5FDC-4555-AFEC-35CB911CFC84}"/>
    <dgm:cxn modelId="{FBB92561-B790-479D-8F30-4A3BA04B6AA1}" type="presOf" srcId="{581B4D7B-028D-491C-B8E9-703ED3D32E50}" destId="{B20E8A78-46D4-4606-9065-1857E580C9FC}" srcOrd="0" destOrd="0" presId="urn:microsoft.com/office/officeart/2005/8/layout/vList2"/>
    <dgm:cxn modelId="{CAAF6F43-0E4B-4DB5-9D36-8416CD625B1C}" type="presOf" srcId="{87D31978-87DF-4BEF-B1C1-95476EA78B0A}" destId="{CDEF3D90-9A9E-4342-9E73-FDE5F2E66C1C}" srcOrd="0" destOrd="0" presId="urn:microsoft.com/office/officeart/2005/8/layout/vList2"/>
    <dgm:cxn modelId="{23A0D2AA-D20A-4EC7-8F8E-F787233622E6}" type="presParOf" srcId="{B20E8A78-46D4-4606-9065-1857E580C9FC}" destId="{CDEF3D90-9A9E-4342-9E73-FDE5F2E66C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03C432-905C-463A-B68C-B0A1457E29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8678B5-BCCE-4FC7-B6DC-401D55310271}">
      <dgm:prSet/>
      <dgm:spPr/>
      <dgm:t>
        <a:bodyPr/>
        <a:lstStyle/>
        <a:p>
          <a:pPr rtl="0"/>
          <a:r>
            <a:rPr lang="en-US" b="1" i="1" dirty="0" smtClean="0"/>
            <a:t>The challenge is very real !</a:t>
          </a:r>
          <a:endParaRPr lang="en-US" dirty="0"/>
        </a:p>
      </dgm:t>
    </dgm:pt>
    <dgm:pt modelId="{72742EAF-9EDA-4426-BB19-C30F060F7E79}" type="parTrans" cxnId="{B93AF165-8D8A-4EDE-8B08-0CEE33A8B8A5}">
      <dgm:prSet/>
      <dgm:spPr/>
      <dgm:t>
        <a:bodyPr/>
        <a:lstStyle/>
        <a:p>
          <a:endParaRPr lang="en-US"/>
        </a:p>
      </dgm:t>
    </dgm:pt>
    <dgm:pt modelId="{F9F3899E-C14D-4931-A20C-555FDC6C2082}" type="sibTrans" cxnId="{B93AF165-8D8A-4EDE-8B08-0CEE33A8B8A5}">
      <dgm:prSet/>
      <dgm:spPr/>
      <dgm:t>
        <a:bodyPr/>
        <a:lstStyle/>
        <a:p>
          <a:endParaRPr lang="en-US"/>
        </a:p>
      </dgm:t>
    </dgm:pt>
    <dgm:pt modelId="{E452FEEA-A55E-4267-B0E1-20A6DCABAE39}" type="pres">
      <dgm:prSet presAssocID="{FD03C432-905C-463A-B68C-B0A1457E29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2886D-D0F3-456B-A060-C4FD76E4EBBA}" type="pres">
      <dgm:prSet presAssocID="{0D8678B5-BCCE-4FC7-B6DC-401D553102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5E38FB-B499-45A9-B88E-2851BC9021B2}" type="presOf" srcId="{FD03C432-905C-463A-B68C-B0A1457E29CA}" destId="{E452FEEA-A55E-4267-B0E1-20A6DCABAE39}" srcOrd="0" destOrd="0" presId="urn:microsoft.com/office/officeart/2005/8/layout/vList2"/>
    <dgm:cxn modelId="{B93AF165-8D8A-4EDE-8B08-0CEE33A8B8A5}" srcId="{FD03C432-905C-463A-B68C-B0A1457E29CA}" destId="{0D8678B5-BCCE-4FC7-B6DC-401D55310271}" srcOrd="0" destOrd="0" parTransId="{72742EAF-9EDA-4426-BB19-C30F060F7E79}" sibTransId="{F9F3899E-C14D-4931-A20C-555FDC6C2082}"/>
    <dgm:cxn modelId="{13EF4CE6-FC94-416E-9948-4A41A9E7347E}" type="presOf" srcId="{0D8678B5-BCCE-4FC7-B6DC-401D55310271}" destId="{75C2886D-D0F3-456B-A060-C4FD76E4EBBA}" srcOrd="0" destOrd="0" presId="urn:microsoft.com/office/officeart/2005/8/layout/vList2"/>
    <dgm:cxn modelId="{A0C5FA63-2534-41A1-B257-DF8CB9589BD1}" type="presParOf" srcId="{E452FEEA-A55E-4267-B0E1-20A6DCABAE39}" destId="{75C2886D-D0F3-456B-A060-C4FD76E4EB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CAC625-07F7-469F-8788-96C9236A5C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CF5D90-3593-4876-8C18-263CE4CFAD03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FFC000"/>
              </a:solidFill>
            </a:rPr>
            <a:t>Employee don’t leave companies they leave people.</a:t>
          </a:r>
          <a:endParaRPr lang="en-US" b="1" dirty="0">
            <a:solidFill>
              <a:srgbClr val="FFC000"/>
            </a:solidFill>
          </a:endParaRPr>
        </a:p>
      </dgm:t>
    </dgm:pt>
    <dgm:pt modelId="{EFBF97B4-2816-4B76-9D14-28E53F568428}" type="parTrans" cxnId="{D2061043-186E-473B-B058-62C28A47A7D4}">
      <dgm:prSet/>
      <dgm:spPr/>
      <dgm:t>
        <a:bodyPr/>
        <a:lstStyle/>
        <a:p>
          <a:pPr algn="ctr"/>
          <a:endParaRPr lang="en-US">
            <a:solidFill>
              <a:srgbClr val="FFC000"/>
            </a:solidFill>
          </a:endParaRPr>
        </a:p>
      </dgm:t>
    </dgm:pt>
    <dgm:pt modelId="{52FA2A2C-A1CE-4E3D-9CA3-5C372B3E7C93}" type="sibTrans" cxnId="{D2061043-186E-473B-B058-62C28A47A7D4}">
      <dgm:prSet/>
      <dgm:spPr/>
      <dgm:t>
        <a:bodyPr/>
        <a:lstStyle/>
        <a:p>
          <a:pPr algn="ctr"/>
          <a:endParaRPr lang="en-US">
            <a:solidFill>
              <a:srgbClr val="FFC000"/>
            </a:solidFill>
          </a:endParaRPr>
        </a:p>
      </dgm:t>
    </dgm:pt>
    <dgm:pt modelId="{B5FECDBE-8A95-4BFE-8BA0-D5F7201FF3FE}" type="pres">
      <dgm:prSet presAssocID="{6DCAC625-07F7-469F-8788-96C9236A5C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C4D11-5317-4AB2-B31F-C290056F74E6}" type="pres">
      <dgm:prSet presAssocID="{46CF5D90-3593-4876-8C18-263CE4CFAD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CB623-FF2A-4621-8F5E-FE8E57BED337}" type="presOf" srcId="{6DCAC625-07F7-469F-8788-96C9236A5C26}" destId="{B5FECDBE-8A95-4BFE-8BA0-D5F7201FF3FE}" srcOrd="0" destOrd="0" presId="urn:microsoft.com/office/officeart/2005/8/layout/vList2"/>
    <dgm:cxn modelId="{65A6A6F8-FE41-45B9-9ACB-1B667821C087}" type="presOf" srcId="{46CF5D90-3593-4876-8C18-263CE4CFAD03}" destId="{CB1C4D11-5317-4AB2-B31F-C290056F74E6}" srcOrd="0" destOrd="0" presId="urn:microsoft.com/office/officeart/2005/8/layout/vList2"/>
    <dgm:cxn modelId="{D2061043-186E-473B-B058-62C28A47A7D4}" srcId="{6DCAC625-07F7-469F-8788-96C9236A5C26}" destId="{46CF5D90-3593-4876-8C18-263CE4CFAD03}" srcOrd="0" destOrd="0" parTransId="{EFBF97B4-2816-4B76-9D14-28E53F568428}" sibTransId="{52FA2A2C-A1CE-4E3D-9CA3-5C372B3E7C93}"/>
    <dgm:cxn modelId="{3AF26F64-8B09-42C8-9366-F07CACA97210}" type="presParOf" srcId="{B5FECDBE-8A95-4BFE-8BA0-D5F7201FF3FE}" destId="{CB1C4D11-5317-4AB2-B31F-C290056F7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CAC625-07F7-469F-8788-96C9236A5C26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46CF5D90-3593-4876-8C18-263CE4CFAD03}">
      <dgm:prSet/>
      <dgm:spPr/>
      <dgm:t>
        <a:bodyPr/>
        <a:lstStyle/>
        <a:p>
          <a:pPr rtl="0"/>
          <a:r>
            <a:rPr lang="en-US" dirty="0" smtClean="0"/>
            <a:t>3 Key Drivers of Employee Engagement</a:t>
          </a:r>
          <a:endParaRPr lang="en-US" dirty="0"/>
        </a:p>
      </dgm:t>
    </dgm:pt>
    <dgm:pt modelId="{EFBF97B4-2816-4B76-9D14-28E53F568428}" type="parTrans" cxnId="{D2061043-186E-473B-B058-62C28A47A7D4}">
      <dgm:prSet/>
      <dgm:spPr/>
      <dgm:t>
        <a:bodyPr/>
        <a:lstStyle/>
        <a:p>
          <a:endParaRPr lang="en-US"/>
        </a:p>
      </dgm:t>
    </dgm:pt>
    <dgm:pt modelId="{52FA2A2C-A1CE-4E3D-9CA3-5C372B3E7C93}" type="sibTrans" cxnId="{D2061043-186E-473B-B058-62C28A47A7D4}">
      <dgm:prSet/>
      <dgm:spPr/>
      <dgm:t>
        <a:bodyPr/>
        <a:lstStyle/>
        <a:p>
          <a:endParaRPr lang="en-US"/>
        </a:p>
      </dgm:t>
    </dgm:pt>
    <dgm:pt modelId="{B5FECDBE-8A95-4BFE-8BA0-D5F7201FF3FE}" type="pres">
      <dgm:prSet presAssocID="{6DCAC625-07F7-469F-8788-96C9236A5C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C4D11-5317-4AB2-B31F-C290056F74E6}" type="pres">
      <dgm:prSet presAssocID="{46CF5D90-3593-4876-8C18-263CE4CFAD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6A679-379D-42C2-BC6C-E9619C8533ED}" type="presOf" srcId="{6DCAC625-07F7-469F-8788-96C9236A5C26}" destId="{B5FECDBE-8A95-4BFE-8BA0-D5F7201FF3FE}" srcOrd="0" destOrd="0" presId="urn:microsoft.com/office/officeart/2005/8/layout/vList2"/>
    <dgm:cxn modelId="{D2061043-186E-473B-B058-62C28A47A7D4}" srcId="{6DCAC625-07F7-469F-8788-96C9236A5C26}" destId="{46CF5D90-3593-4876-8C18-263CE4CFAD03}" srcOrd="0" destOrd="0" parTransId="{EFBF97B4-2816-4B76-9D14-28E53F568428}" sibTransId="{52FA2A2C-A1CE-4E3D-9CA3-5C372B3E7C93}"/>
    <dgm:cxn modelId="{2A79EA09-9AD3-4845-83AE-977C39910F0F}" type="presOf" srcId="{46CF5D90-3593-4876-8C18-263CE4CFAD03}" destId="{CB1C4D11-5317-4AB2-B31F-C290056F74E6}" srcOrd="0" destOrd="0" presId="urn:microsoft.com/office/officeart/2005/8/layout/vList2"/>
    <dgm:cxn modelId="{6B3F3E3D-E3BF-4D5B-AB1F-2F3C084C8B68}" type="presParOf" srcId="{B5FECDBE-8A95-4BFE-8BA0-D5F7201FF3FE}" destId="{CB1C4D11-5317-4AB2-B31F-C290056F7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7D4528-4BB3-4830-A3FB-6634A6736C85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0903AD-FC68-4895-AD8A-C41264C2E692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Relationship with direct Manager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66CB889-607E-4175-9452-A4A929DDB1B7}" type="parTrans" cxnId="{C1269C57-0D27-4C5F-89B4-6D89A0611264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8A5B3BD-D40D-4AD7-A98E-A90C45499391}" type="sibTrans" cxnId="{C1269C57-0D27-4C5F-89B4-6D89A0611264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C14477C-C1B3-4167-890E-C45701A1F538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Belief in Senior Leadership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D382C5A-B6ED-4189-8828-8DC926CE8A4F}" type="parTrans" cxnId="{76440DA0-80CE-412B-BA95-A869C6C08421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0433AE2-22FF-4ADC-8D89-F98A8FA91782}" type="sibTrans" cxnId="{76440DA0-80CE-412B-BA95-A869C6C08421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9DECA48-09F1-48CF-997B-14D4AD8AD7B8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bg1"/>
              </a:solidFill>
            </a:rPr>
            <a:t>Pride in Working for the Company</a:t>
          </a:r>
          <a:endParaRPr lang="en-US" dirty="0">
            <a:solidFill>
              <a:schemeClr val="bg1"/>
            </a:solidFill>
          </a:endParaRPr>
        </a:p>
      </dgm:t>
    </dgm:pt>
    <dgm:pt modelId="{77B24439-1EAB-48A4-879C-2222107DF49F}" type="parTrans" cxnId="{B4932604-BEC2-48D1-B86F-6DAE710E23D4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F68455C-19F3-416C-9ABC-09FF8AA20FAF}" type="sibTrans" cxnId="{B4932604-BEC2-48D1-B86F-6DAE710E23D4}">
      <dgm:prSet/>
      <dgm:spPr/>
      <dgm:t>
        <a:bodyPr/>
        <a:lstStyle/>
        <a:p>
          <a:pPr algn="l"/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53E41A5-BA87-4AC6-8253-835475393E46}" type="pres">
      <dgm:prSet presAssocID="{047D4528-4BB3-4830-A3FB-6634A6736C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90BC4-07CC-4C6B-A57E-99DF842EC482}" type="pres">
      <dgm:prSet presAssocID="{960903AD-FC68-4895-AD8A-C41264C2E692}" presName="composite" presStyleCnt="0"/>
      <dgm:spPr/>
    </dgm:pt>
    <dgm:pt modelId="{76CF80F4-65CE-418E-A0F0-69EFBD10B526}" type="pres">
      <dgm:prSet presAssocID="{960903AD-FC68-4895-AD8A-C41264C2E69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9A044D-3F7F-4F2A-A490-0F895B4DE95E}" type="pres">
      <dgm:prSet presAssocID="{960903AD-FC68-4895-AD8A-C41264C2E69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9381D-AD85-4DA0-9F69-6BEC32350982}" type="pres">
      <dgm:prSet presAssocID="{18A5B3BD-D40D-4AD7-A98E-A90C45499391}" presName="spacing" presStyleCnt="0"/>
      <dgm:spPr/>
    </dgm:pt>
    <dgm:pt modelId="{5DD336F5-C738-422E-8D38-E5C5BFF5E463}" type="pres">
      <dgm:prSet presAssocID="{DC14477C-C1B3-4167-890E-C45701A1F538}" presName="composite" presStyleCnt="0"/>
      <dgm:spPr/>
    </dgm:pt>
    <dgm:pt modelId="{784EE609-0850-412C-B74D-412B26682DE3}" type="pres">
      <dgm:prSet presAssocID="{DC14477C-C1B3-4167-890E-C45701A1F53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413A90-20DF-49B7-B93F-3D8027AAC001}" type="pres">
      <dgm:prSet presAssocID="{DC14477C-C1B3-4167-890E-C45701A1F5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BE3F-2296-4D46-B1F8-984D570FA5AA}" type="pres">
      <dgm:prSet presAssocID="{60433AE2-22FF-4ADC-8D89-F98A8FA91782}" presName="spacing" presStyleCnt="0"/>
      <dgm:spPr/>
    </dgm:pt>
    <dgm:pt modelId="{87571A8C-1E25-40C4-BF3A-CCC2DAA48399}" type="pres">
      <dgm:prSet presAssocID="{69DECA48-09F1-48CF-997B-14D4AD8AD7B8}" presName="composite" presStyleCnt="0"/>
      <dgm:spPr/>
    </dgm:pt>
    <dgm:pt modelId="{C269FB4C-05E3-4F30-B281-B7D606BA4179}" type="pres">
      <dgm:prSet presAssocID="{69DECA48-09F1-48CF-997B-14D4AD8AD7B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6EC567-6B3B-4D58-BCF9-9D9DB2B7AF1D}" type="pres">
      <dgm:prSet presAssocID="{69DECA48-09F1-48CF-997B-14D4AD8AD7B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69C57-0D27-4C5F-89B4-6D89A0611264}" srcId="{047D4528-4BB3-4830-A3FB-6634A6736C85}" destId="{960903AD-FC68-4895-AD8A-C41264C2E692}" srcOrd="0" destOrd="0" parTransId="{966CB889-607E-4175-9452-A4A929DDB1B7}" sibTransId="{18A5B3BD-D40D-4AD7-A98E-A90C45499391}"/>
    <dgm:cxn modelId="{76440DA0-80CE-412B-BA95-A869C6C08421}" srcId="{047D4528-4BB3-4830-A3FB-6634A6736C85}" destId="{DC14477C-C1B3-4167-890E-C45701A1F538}" srcOrd="1" destOrd="0" parTransId="{AD382C5A-B6ED-4189-8828-8DC926CE8A4F}" sibTransId="{60433AE2-22FF-4ADC-8D89-F98A8FA91782}"/>
    <dgm:cxn modelId="{B4932604-BEC2-48D1-B86F-6DAE710E23D4}" srcId="{047D4528-4BB3-4830-A3FB-6634A6736C85}" destId="{69DECA48-09F1-48CF-997B-14D4AD8AD7B8}" srcOrd="2" destOrd="0" parTransId="{77B24439-1EAB-48A4-879C-2222107DF49F}" sibTransId="{AF68455C-19F3-416C-9ABC-09FF8AA20FAF}"/>
    <dgm:cxn modelId="{CD358B8A-6AAC-4F06-8C4E-4F45B37B5866}" type="presOf" srcId="{047D4528-4BB3-4830-A3FB-6634A6736C85}" destId="{653E41A5-BA87-4AC6-8253-835475393E46}" srcOrd="0" destOrd="0" presId="urn:microsoft.com/office/officeart/2005/8/layout/vList3#1"/>
    <dgm:cxn modelId="{B163AE12-C23B-4A4F-87A0-F1B590EAEEB4}" type="presOf" srcId="{69DECA48-09F1-48CF-997B-14D4AD8AD7B8}" destId="{FF6EC567-6B3B-4D58-BCF9-9D9DB2B7AF1D}" srcOrd="0" destOrd="0" presId="urn:microsoft.com/office/officeart/2005/8/layout/vList3#1"/>
    <dgm:cxn modelId="{11F142EA-15B5-4F25-B6BB-21CCFFE25481}" type="presOf" srcId="{960903AD-FC68-4895-AD8A-C41264C2E692}" destId="{1F9A044D-3F7F-4F2A-A490-0F895B4DE95E}" srcOrd="0" destOrd="0" presId="urn:microsoft.com/office/officeart/2005/8/layout/vList3#1"/>
    <dgm:cxn modelId="{2EE7435D-2430-4777-93DB-9883A511CF21}" type="presOf" srcId="{DC14477C-C1B3-4167-890E-C45701A1F538}" destId="{BD413A90-20DF-49B7-B93F-3D8027AAC001}" srcOrd="0" destOrd="0" presId="urn:microsoft.com/office/officeart/2005/8/layout/vList3#1"/>
    <dgm:cxn modelId="{9B13AC94-FF6C-46F2-9542-743A0B905C62}" type="presParOf" srcId="{653E41A5-BA87-4AC6-8253-835475393E46}" destId="{12B90BC4-07CC-4C6B-A57E-99DF842EC482}" srcOrd="0" destOrd="0" presId="urn:microsoft.com/office/officeart/2005/8/layout/vList3#1"/>
    <dgm:cxn modelId="{4E7E2B9D-998A-4E94-8C75-8C0D7EC0209D}" type="presParOf" srcId="{12B90BC4-07CC-4C6B-A57E-99DF842EC482}" destId="{76CF80F4-65CE-418E-A0F0-69EFBD10B526}" srcOrd="0" destOrd="0" presId="urn:microsoft.com/office/officeart/2005/8/layout/vList3#1"/>
    <dgm:cxn modelId="{F46C8783-5D4A-4A85-B40A-16307F1D7493}" type="presParOf" srcId="{12B90BC4-07CC-4C6B-A57E-99DF842EC482}" destId="{1F9A044D-3F7F-4F2A-A490-0F895B4DE95E}" srcOrd="1" destOrd="0" presId="urn:microsoft.com/office/officeart/2005/8/layout/vList3#1"/>
    <dgm:cxn modelId="{020776F7-8160-4888-A173-8C3B4A00254F}" type="presParOf" srcId="{653E41A5-BA87-4AC6-8253-835475393E46}" destId="{9BE9381D-AD85-4DA0-9F69-6BEC32350982}" srcOrd="1" destOrd="0" presId="urn:microsoft.com/office/officeart/2005/8/layout/vList3#1"/>
    <dgm:cxn modelId="{F9826AB4-1409-4035-A56B-09AA507341A0}" type="presParOf" srcId="{653E41A5-BA87-4AC6-8253-835475393E46}" destId="{5DD336F5-C738-422E-8D38-E5C5BFF5E463}" srcOrd="2" destOrd="0" presId="urn:microsoft.com/office/officeart/2005/8/layout/vList3#1"/>
    <dgm:cxn modelId="{0CA18994-EEA2-4EFE-B116-586B93680483}" type="presParOf" srcId="{5DD336F5-C738-422E-8D38-E5C5BFF5E463}" destId="{784EE609-0850-412C-B74D-412B26682DE3}" srcOrd="0" destOrd="0" presId="urn:microsoft.com/office/officeart/2005/8/layout/vList3#1"/>
    <dgm:cxn modelId="{57B8480E-5813-44F3-91F4-1F487B0B3D07}" type="presParOf" srcId="{5DD336F5-C738-422E-8D38-E5C5BFF5E463}" destId="{BD413A90-20DF-49B7-B93F-3D8027AAC001}" srcOrd="1" destOrd="0" presId="urn:microsoft.com/office/officeart/2005/8/layout/vList3#1"/>
    <dgm:cxn modelId="{84BD97E4-549D-4D36-9EB7-42292CFFBA87}" type="presParOf" srcId="{653E41A5-BA87-4AC6-8253-835475393E46}" destId="{11F8BE3F-2296-4D46-B1F8-984D570FA5AA}" srcOrd="3" destOrd="0" presId="urn:microsoft.com/office/officeart/2005/8/layout/vList3#1"/>
    <dgm:cxn modelId="{3330B11B-C96F-428E-85B1-6D71CFDBD560}" type="presParOf" srcId="{653E41A5-BA87-4AC6-8253-835475393E46}" destId="{87571A8C-1E25-40C4-BF3A-CCC2DAA48399}" srcOrd="4" destOrd="0" presId="urn:microsoft.com/office/officeart/2005/8/layout/vList3#1"/>
    <dgm:cxn modelId="{6FA10D9A-A3FC-490C-801F-D58AB97D1FE5}" type="presParOf" srcId="{87571A8C-1E25-40C4-BF3A-CCC2DAA48399}" destId="{C269FB4C-05E3-4F30-B281-B7D606BA4179}" srcOrd="0" destOrd="0" presId="urn:microsoft.com/office/officeart/2005/8/layout/vList3#1"/>
    <dgm:cxn modelId="{9F89BE75-A644-4256-9508-AA3CF2506830}" type="presParOf" srcId="{87571A8C-1E25-40C4-BF3A-CCC2DAA48399}" destId="{FF6EC567-6B3B-4D58-BCF9-9D9DB2B7AF1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1A9E26-447A-437F-878D-81C82F4A326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BD278907-CA02-42FE-BCB2-5B4AB48B0566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How do you know when your direct reports are engaged?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4F970001-ACBC-43E7-8636-0411520D6DF5}" type="parTrans" cxnId="{F7A6FA06-8123-4B2C-B9F2-B637757F26A1}">
      <dgm:prSet/>
      <dgm:spPr/>
      <dgm:t>
        <a:bodyPr/>
        <a:lstStyle/>
        <a:p>
          <a:endParaRPr lang="en-US" b="1">
            <a:solidFill>
              <a:schemeClr val="tx2">
                <a:lumMod val="75000"/>
              </a:schemeClr>
            </a:solidFill>
          </a:endParaRPr>
        </a:p>
      </dgm:t>
    </dgm:pt>
    <dgm:pt modelId="{54A1D185-B5DC-432F-A79F-E233CF921460}" type="sibTrans" cxnId="{F7A6FA06-8123-4B2C-B9F2-B637757F26A1}">
      <dgm:prSet/>
      <dgm:spPr/>
      <dgm:t>
        <a:bodyPr/>
        <a:lstStyle/>
        <a:p>
          <a:endParaRPr lang="en-US" b="1">
            <a:solidFill>
              <a:schemeClr val="tx2">
                <a:lumMod val="75000"/>
              </a:schemeClr>
            </a:solidFill>
          </a:endParaRPr>
        </a:p>
      </dgm:t>
    </dgm:pt>
    <dgm:pt modelId="{9441ECEF-1AC3-4B5C-B95F-37C970C638B8}" type="pres">
      <dgm:prSet presAssocID="{CE1A9E26-447A-437F-878D-81C82F4A32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C2D1F-7456-4228-A44C-923C4EC9BED8}" type="pres">
      <dgm:prSet presAssocID="{BD278907-CA02-42FE-BCB2-5B4AB48B05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B7BD4-819F-4A2D-8C39-82E9D6DCF10D}" type="presOf" srcId="{BD278907-CA02-42FE-BCB2-5B4AB48B0566}" destId="{702C2D1F-7456-4228-A44C-923C4EC9BED8}" srcOrd="0" destOrd="0" presId="urn:microsoft.com/office/officeart/2005/8/layout/vList2"/>
    <dgm:cxn modelId="{F7A6FA06-8123-4B2C-B9F2-B637757F26A1}" srcId="{CE1A9E26-447A-437F-878D-81C82F4A3265}" destId="{BD278907-CA02-42FE-BCB2-5B4AB48B0566}" srcOrd="0" destOrd="0" parTransId="{4F970001-ACBC-43E7-8636-0411520D6DF5}" sibTransId="{54A1D185-B5DC-432F-A79F-E233CF921460}"/>
    <dgm:cxn modelId="{6D089087-9364-48F9-9EF8-83677F75CAD1}" type="presOf" srcId="{CE1A9E26-447A-437F-878D-81C82F4A3265}" destId="{9441ECEF-1AC3-4B5C-B95F-37C970C638B8}" srcOrd="0" destOrd="0" presId="urn:microsoft.com/office/officeart/2005/8/layout/vList2"/>
    <dgm:cxn modelId="{65846565-1E04-4A3E-9CC0-6F3FD1BD78B3}" type="presParOf" srcId="{9441ECEF-1AC3-4B5C-B95F-37C970C638B8}" destId="{702C2D1F-7456-4228-A44C-923C4EC9BE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47B18-6C01-46C3-BC41-31EF9870780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A1A235D-D24D-41FD-8EDB-28973E844DEE}">
      <dgm:prSet custT="1"/>
      <dgm:spPr/>
      <dgm:t>
        <a:bodyPr/>
        <a:lstStyle/>
        <a:p>
          <a:pPr rtl="0"/>
          <a:r>
            <a:rPr lang="en-US" sz="3600" dirty="0" smtClean="0"/>
            <a:t>PRESENTED BY:    </a:t>
          </a:r>
        </a:p>
        <a:p>
          <a:pPr rtl="0"/>
          <a:r>
            <a:rPr lang="en-US" sz="2800" b="1" dirty="0" smtClean="0"/>
            <a:t>Lloyd Pascoe                                                     </a:t>
          </a:r>
        </a:p>
        <a:p>
          <a:pPr rtl="0"/>
          <a:r>
            <a:rPr lang="en-US" sz="2800" b="1" i="1" dirty="0" smtClean="0">
              <a:solidFill>
                <a:schemeClr val="accent6"/>
              </a:solidFill>
            </a:rPr>
            <a:t>Trainer</a:t>
          </a:r>
          <a:endParaRPr lang="en-US" sz="2800" b="1" i="1" dirty="0">
            <a:solidFill>
              <a:schemeClr val="accent6"/>
            </a:solidFill>
          </a:endParaRPr>
        </a:p>
      </dgm:t>
    </dgm:pt>
    <dgm:pt modelId="{79F6C57B-53A5-406F-96E5-460AE81E8B3F}" type="parTrans" cxnId="{2F81E579-AEB3-4013-9EC9-5D7327D7EF7D}">
      <dgm:prSet/>
      <dgm:spPr/>
      <dgm:t>
        <a:bodyPr/>
        <a:lstStyle/>
        <a:p>
          <a:endParaRPr lang="en-US" sz="3600"/>
        </a:p>
      </dgm:t>
    </dgm:pt>
    <dgm:pt modelId="{2A44DF88-A720-4B5E-9B66-24B88B7C8253}" type="sibTrans" cxnId="{2F81E579-AEB3-4013-9EC9-5D7327D7EF7D}">
      <dgm:prSet/>
      <dgm:spPr/>
      <dgm:t>
        <a:bodyPr/>
        <a:lstStyle/>
        <a:p>
          <a:endParaRPr lang="en-US" sz="3600"/>
        </a:p>
      </dgm:t>
    </dgm:pt>
    <dgm:pt modelId="{D15F99DB-3EC1-4311-8526-7D8B69675603}" type="pres">
      <dgm:prSet presAssocID="{A2F47B18-6C01-46C3-BC41-31EF987078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92DEA-B9EE-484B-94C3-657EAC79FD1E}" type="pres">
      <dgm:prSet presAssocID="{7A1A235D-D24D-41FD-8EDB-28973E844DEE}" presName="parentText" presStyleLbl="node1" presStyleIdx="0" presStyleCnt="1" custScaleY="632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81E579-AEB3-4013-9EC9-5D7327D7EF7D}" srcId="{A2F47B18-6C01-46C3-BC41-31EF98707802}" destId="{7A1A235D-D24D-41FD-8EDB-28973E844DEE}" srcOrd="0" destOrd="0" parTransId="{79F6C57B-53A5-406F-96E5-460AE81E8B3F}" sibTransId="{2A44DF88-A720-4B5E-9B66-24B88B7C8253}"/>
    <dgm:cxn modelId="{88933475-37C5-4819-8985-9D659B2F3957}" type="presOf" srcId="{A2F47B18-6C01-46C3-BC41-31EF98707802}" destId="{D15F99DB-3EC1-4311-8526-7D8B69675603}" srcOrd="0" destOrd="0" presId="urn:microsoft.com/office/officeart/2005/8/layout/vList2"/>
    <dgm:cxn modelId="{38811D6C-1E85-499C-919F-2DD7112146FE}" type="presOf" srcId="{7A1A235D-D24D-41FD-8EDB-28973E844DEE}" destId="{65F92DEA-B9EE-484B-94C3-657EAC79FD1E}" srcOrd="0" destOrd="0" presId="urn:microsoft.com/office/officeart/2005/8/layout/vList2"/>
    <dgm:cxn modelId="{596BC15F-CA90-4712-A5F8-1DB50C5EDF24}" type="presParOf" srcId="{D15F99DB-3EC1-4311-8526-7D8B69675603}" destId="{65F92DEA-B9EE-484B-94C3-657EAC79F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E6A914-1218-4711-8B7A-B94D990C7B12}" type="doc">
      <dgm:prSet loTypeId="urn:microsoft.com/office/officeart/2005/8/layout/vList3#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9366B6-878B-4D6A-874A-454E5565BFE1}">
      <dgm:prSet/>
      <dgm:spPr/>
      <dgm:t>
        <a:bodyPr/>
        <a:lstStyle/>
        <a:p>
          <a:pPr rtl="0"/>
          <a:r>
            <a:rPr lang="en-US" dirty="0" smtClean="0"/>
            <a:t>Enthusiasm</a:t>
          </a:r>
          <a:endParaRPr lang="en-US" dirty="0"/>
        </a:p>
      </dgm:t>
    </dgm:pt>
    <dgm:pt modelId="{17B8245D-BC1C-43AF-AADF-A0A34FBBE7F4}" type="parTrans" cxnId="{25E626D8-51F5-4F1B-AF51-AE5DF3EBAD14}">
      <dgm:prSet/>
      <dgm:spPr/>
      <dgm:t>
        <a:bodyPr/>
        <a:lstStyle/>
        <a:p>
          <a:endParaRPr lang="en-US"/>
        </a:p>
      </dgm:t>
    </dgm:pt>
    <dgm:pt modelId="{970CE5EE-9040-482C-804B-AADA21FCF493}" type="sibTrans" cxnId="{25E626D8-51F5-4F1B-AF51-AE5DF3EBAD14}">
      <dgm:prSet/>
      <dgm:spPr/>
      <dgm:t>
        <a:bodyPr/>
        <a:lstStyle/>
        <a:p>
          <a:endParaRPr lang="en-US"/>
        </a:p>
      </dgm:t>
    </dgm:pt>
    <dgm:pt modelId="{5F983B6A-4F01-450E-A224-16D1D4EFF981}">
      <dgm:prSet/>
      <dgm:spPr/>
      <dgm:t>
        <a:bodyPr/>
        <a:lstStyle/>
        <a:p>
          <a:pPr rtl="0"/>
          <a:r>
            <a:rPr lang="en-US" dirty="0" smtClean="0"/>
            <a:t>Empowered</a:t>
          </a:r>
          <a:endParaRPr lang="en-US" dirty="0"/>
        </a:p>
      </dgm:t>
    </dgm:pt>
    <dgm:pt modelId="{20A6A6F7-8DC6-46E0-9E86-D937F0C5EACF}" type="parTrans" cxnId="{B3E8B02C-030B-410C-92E4-645AA4D90553}">
      <dgm:prSet/>
      <dgm:spPr/>
      <dgm:t>
        <a:bodyPr/>
        <a:lstStyle/>
        <a:p>
          <a:endParaRPr lang="en-US"/>
        </a:p>
      </dgm:t>
    </dgm:pt>
    <dgm:pt modelId="{79E8010C-1548-4CED-BE88-4E27ECAACAE6}" type="sibTrans" cxnId="{B3E8B02C-030B-410C-92E4-645AA4D90553}">
      <dgm:prSet/>
      <dgm:spPr/>
      <dgm:t>
        <a:bodyPr/>
        <a:lstStyle/>
        <a:p>
          <a:endParaRPr lang="en-US"/>
        </a:p>
      </dgm:t>
    </dgm:pt>
    <dgm:pt modelId="{52418E2F-68A2-4A90-9308-05227939D33F}">
      <dgm:prSet/>
      <dgm:spPr/>
      <dgm:t>
        <a:bodyPr/>
        <a:lstStyle/>
        <a:p>
          <a:pPr rtl="0"/>
          <a:r>
            <a:rPr lang="en-US" dirty="0" smtClean="0"/>
            <a:t>Inspired</a:t>
          </a:r>
          <a:endParaRPr lang="en-US" dirty="0"/>
        </a:p>
      </dgm:t>
    </dgm:pt>
    <dgm:pt modelId="{54DB1AA1-3DA6-4E64-BD5F-F67CA0C9A1F5}" type="parTrans" cxnId="{AC340CBA-B607-4A5B-9626-13612DAAAE61}">
      <dgm:prSet/>
      <dgm:spPr/>
      <dgm:t>
        <a:bodyPr/>
        <a:lstStyle/>
        <a:p>
          <a:endParaRPr lang="en-US"/>
        </a:p>
      </dgm:t>
    </dgm:pt>
    <dgm:pt modelId="{174C1DAE-9015-445D-A552-6D7119C49677}" type="sibTrans" cxnId="{AC340CBA-B607-4A5B-9626-13612DAAAE61}">
      <dgm:prSet/>
      <dgm:spPr/>
      <dgm:t>
        <a:bodyPr/>
        <a:lstStyle/>
        <a:p>
          <a:endParaRPr lang="en-US"/>
        </a:p>
      </dgm:t>
    </dgm:pt>
    <dgm:pt modelId="{7C83D646-CF05-4A52-A00B-DD951DBC342E}">
      <dgm:prSet/>
      <dgm:spPr/>
      <dgm:t>
        <a:bodyPr/>
        <a:lstStyle/>
        <a:p>
          <a:pPr rtl="0"/>
          <a:r>
            <a:rPr lang="en-US" dirty="0" smtClean="0"/>
            <a:t>Confident</a:t>
          </a:r>
          <a:endParaRPr lang="en-US" dirty="0"/>
        </a:p>
      </dgm:t>
    </dgm:pt>
    <dgm:pt modelId="{0C09E846-21D5-4E0F-B5CB-9163739D5A7C}" type="parTrans" cxnId="{139273D1-EBA1-497D-88A3-D76021517BD6}">
      <dgm:prSet/>
      <dgm:spPr/>
      <dgm:t>
        <a:bodyPr/>
        <a:lstStyle/>
        <a:p>
          <a:endParaRPr lang="en-US"/>
        </a:p>
      </dgm:t>
    </dgm:pt>
    <dgm:pt modelId="{AB839001-5CA5-4BD2-BB6E-C2247D6AD824}" type="sibTrans" cxnId="{139273D1-EBA1-497D-88A3-D76021517BD6}">
      <dgm:prSet/>
      <dgm:spPr/>
      <dgm:t>
        <a:bodyPr/>
        <a:lstStyle/>
        <a:p>
          <a:endParaRPr lang="en-US"/>
        </a:p>
      </dgm:t>
    </dgm:pt>
    <dgm:pt modelId="{1138C410-1742-453E-9FC8-DB0E16E42CEC}" type="pres">
      <dgm:prSet presAssocID="{A7E6A914-1218-4711-8B7A-B94D990C7B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47FCE5-254F-4D94-9AE8-B717801F0162}" type="pres">
      <dgm:prSet presAssocID="{C59366B6-878B-4D6A-874A-454E5565BFE1}" presName="composite" presStyleCnt="0"/>
      <dgm:spPr/>
    </dgm:pt>
    <dgm:pt modelId="{6A122CD3-3847-4F35-939E-DE0AB015F1CE}" type="pres">
      <dgm:prSet presAssocID="{C59366B6-878B-4D6A-874A-454E5565BFE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BAF0B5-E093-43D1-AB1B-6843D532F92F}" type="pres">
      <dgm:prSet presAssocID="{C59366B6-878B-4D6A-874A-454E5565BFE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52112-9149-4CD2-8BD4-21522138D987}" type="pres">
      <dgm:prSet presAssocID="{970CE5EE-9040-482C-804B-AADA21FCF493}" presName="spacing" presStyleCnt="0"/>
      <dgm:spPr/>
    </dgm:pt>
    <dgm:pt modelId="{509FAF78-9A3E-4C3D-87AD-FCD8A69D8412}" type="pres">
      <dgm:prSet presAssocID="{5F983B6A-4F01-450E-A224-16D1D4EFF981}" presName="composite" presStyleCnt="0"/>
      <dgm:spPr/>
    </dgm:pt>
    <dgm:pt modelId="{C6441B3E-D0A5-41AE-8C04-576C24F7EF22}" type="pres">
      <dgm:prSet presAssocID="{5F983B6A-4F01-450E-A224-16D1D4EFF98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E9C528-16D2-49BE-8142-49B44786BFCF}" type="pres">
      <dgm:prSet presAssocID="{5F983B6A-4F01-450E-A224-16D1D4EFF98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DFD61-AE33-46E0-9AC3-1194A636AF2E}" type="pres">
      <dgm:prSet presAssocID="{79E8010C-1548-4CED-BE88-4E27ECAACAE6}" presName="spacing" presStyleCnt="0"/>
      <dgm:spPr/>
    </dgm:pt>
    <dgm:pt modelId="{87F8A175-8513-479D-AB84-4BF32EDB97B3}" type="pres">
      <dgm:prSet presAssocID="{52418E2F-68A2-4A90-9308-05227939D33F}" presName="composite" presStyleCnt="0"/>
      <dgm:spPr/>
    </dgm:pt>
    <dgm:pt modelId="{077A19F1-C4FE-4585-AB47-A5A8AA964672}" type="pres">
      <dgm:prSet presAssocID="{52418E2F-68A2-4A90-9308-05227939D33F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C92782-67A3-418C-A63C-CED4B7688F69}" type="pres">
      <dgm:prSet presAssocID="{52418E2F-68A2-4A90-9308-05227939D33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8DC35-3D08-47D0-AB4E-5AE64A885D01}" type="pres">
      <dgm:prSet presAssocID="{174C1DAE-9015-445D-A552-6D7119C49677}" presName="spacing" presStyleCnt="0"/>
      <dgm:spPr/>
    </dgm:pt>
    <dgm:pt modelId="{239DAB58-E94F-4F27-AF62-82270B5258DC}" type="pres">
      <dgm:prSet presAssocID="{7C83D646-CF05-4A52-A00B-DD951DBC342E}" presName="composite" presStyleCnt="0"/>
      <dgm:spPr/>
    </dgm:pt>
    <dgm:pt modelId="{2B06A3A1-48BF-401E-ACCD-ADEE25A678BF}" type="pres">
      <dgm:prSet presAssocID="{7C83D646-CF05-4A52-A00B-DD951DBC342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118A8FB-6554-4609-9E6A-68BD7610A9FD}" type="pres">
      <dgm:prSet presAssocID="{7C83D646-CF05-4A52-A00B-DD951DBC342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B256F-D9B6-4706-8DB4-BF135BDC9B45}" type="presOf" srcId="{7C83D646-CF05-4A52-A00B-DD951DBC342E}" destId="{C118A8FB-6554-4609-9E6A-68BD7610A9FD}" srcOrd="0" destOrd="0" presId="urn:microsoft.com/office/officeart/2005/8/layout/vList3#2"/>
    <dgm:cxn modelId="{B3E8B02C-030B-410C-92E4-645AA4D90553}" srcId="{A7E6A914-1218-4711-8B7A-B94D990C7B12}" destId="{5F983B6A-4F01-450E-A224-16D1D4EFF981}" srcOrd="1" destOrd="0" parTransId="{20A6A6F7-8DC6-46E0-9E86-D937F0C5EACF}" sibTransId="{79E8010C-1548-4CED-BE88-4E27ECAACAE6}"/>
    <dgm:cxn modelId="{C9AFDDC4-9816-4D97-A00E-FEC1EDBFB9E8}" type="presOf" srcId="{C59366B6-878B-4D6A-874A-454E5565BFE1}" destId="{CFBAF0B5-E093-43D1-AB1B-6843D532F92F}" srcOrd="0" destOrd="0" presId="urn:microsoft.com/office/officeart/2005/8/layout/vList3#2"/>
    <dgm:cxn modelId="{D45650E7-871A-4369-9702-DE2A40B9F421}" type="presOf" srcId="{52418E2F-68A2-4A90-9308-05227939D33F}" destId="{F4C92782-67A3-418C-A63C-CED4B7688F69}" srcOrd="0" destOrd="0" presId="urn:microsoft.com/office/officeart/2005/8/layout/vList3#2"/>
    <dgm:cxn modelId="{BDA675C1-CA0D-4ADB-BD75-46283956A081}" type="presOf" srcId="{5F983B6A-4F01-450E-A224-16D1D4EFF981}" destId="{19E9C528-16D2-49BE-8142-49B44786BFCF}" srcOrd="0" destOrd="0" presId="urn:microsoft.com/office/officeart/2005/8/layout/vList3#2"/>
    <dgm:cxn modelId="{139273D1-EBA1-497D-88A3-D76021517BD6}" srcId="{A7E6A914-1218-4711-8B7A-B94D990C7B12}" destId="{7C83D646-CF05-4A52-A00B-DD951DBC342E}" srcOrd="3" destOrd="0" parTransId="{0C09E846-21D5-4E0F-B5CB-9163739D5A7C}" sibTransId="{AB839001-5CA5-4BD2-BB6E-C2247D6AD824}"/>
    <dgm:cxn modelId="{AC340CBA-B607-4A5B-9626-13612DAAAE61}" srcId="{A7E6A914-1218-4711-8B7A-B94D990C7B12}" destId="{52418E2F-68A2-4A90-9308-05227939D33F}" srcOrd="2" destOrd="0" parTransId="{54DB1AA1-3DA6-4E64-BD5F-F67CA0C9A1F5}" sibTransId="{174C1DAE-9015-445D-A552-6D7119C49677}"/>
    <dgm:cxn modelId="{25E626D8-51F5-4F1B-AF51-AE5DF3EBAD14}" srcId="{A7E6A914-1218-4711-8B7A-B94D990C7B12}" destId="{C59366B6-878B-4D6A-874A-454E5565BFE1}" srcOrd="0" destOrd="0" parTransId="{17B8245D-BC1C-43AF-AADF-A0A34FBBE7F4}" sibTransId="{970CE5EE-9040-482C-804B-AADA21FCF493}"/>
    <dgm:cxn modelId="{FF5F3FE8-D366-421F-835B-F97F8037D3D4}" type="presOf" srcId="{A7E6A914-1218-4711-8B7A-B94D990C7B12}" destId="{1138C410-1742-453E-9FC8-DB0E16E42CEC}" srcOrd="0" destOrd="0" presId="urn:microsoft.com/office/officeart/2005/8/layout/vList3#2"/>
    <dgm:cxn modelId="{90CA9818-7336-4A40-86FD-6EAC43DE05E7}" type="presParOf" srcId="{1138C410-1742-453E-9FC8-DB0E16E42CEC}" destId="{0847FCE5-254F-4D94-9AE8-B717801F0162}" srcOrd="0" destOrd="0" presId="urn:microsoft.com/office/officeart/2005/8/layout/vList3#2"/>
    <dgm:cxn modelId="{D2145EDA-89FD-4B98-86C3-2B9AE9433191}" type="presParOf" srcId="{0847FCE5-254F-4D94-9AE8-B717801F0162}" destId="{6A122CD3-3847-4F35-939E-DE0AB015F1CE}" srcOrd="0" destOrd="0" presId="urn:microsoft.com/office/officeart/2005/8/layout/vList3#2"/>
    <dgm:cxn modelId="{2867BCE0-A8E4-4A9B-86BA-7C7B080A2ABD}" type="presParOf" srcId="{0847FCE5-254F-4D94-9AE8-B717801F0162}" destId="{CFBAF0B5-E093-43D1-AB1B-6843D532F92F}" srcOrd="1" destOrd="0" presId="urn:microsoft.com/office/officeart/2005/8/layout/vList3#2"/>
    <dgm:cxn modelId="{F31EEDD1-0E5A-4D99-96F7-DF6DEEB5F80B}" type="presParOf" srcId="{1138C410-1742-453E-9FC8-DB0E16E42CEC}" destId="{3EC52112-9149-4CD2-8BD4-21522138D987}" srcOrd="1" destOrd="0" presId="urn:microsoft.com/office/officeart/2005/8/layout/vList3#2"/>
    <dgm:cxn modelId="{A2595568-E662-4D79-9357-660B58756A61}" type="presParOf" srcId="{1138C410-1742-453E-9FC8-DB0E16E42CEC}" destId="{509FAF78-9A3E-4C3D-87AD-FCD8A69D8412}" srcOrd="2" destOrd="0" presId="urn:microsoft.com/office/officeart/2005/8/layout/vList3#2"/>
    <dgm:cxn modelId="{7996722D-037C-418F-BD31-E20420767223}" type="presParOf" srcId="{509FAF78-9A3E-4C3D-87AD-FCD8A69D8412}" destId="{C6441B3E-D0A5-41AE-8C04-576C24F7EF22}" srcOrd="0" destOrd="0" presId="urn:microsoft.com/office/officeart/2005/8/layout/vList3#2"/>
    <dgm:cxn modelId="{34000A2E-A325-4DEE-91ED-31C0647C4469}" type="presParOf" srcId="{509FAF78-9A3E-4C3D-87AD-FCD8A69D8412}" destId="{19E9C528-16D2-49BE-8142-49B44786BFCF}" srcOrd="1" destOrd="0" presId="urn:microsoft.com/office/officeart/2005/8/layout/vList3#2"/>
    <dgm:cxn modelId="{260E1E2E-4949-49E1-9D8A-B47720A02CA9}" type="presParOf" srcId="{1138C410-1742-453E-9FC8-DB0E16E42CEC}" destId="{F39DFD61-AE33-46E0-9AC3-1194A636AF2E}" srcOrd="3" destOrd="0" presId="urn:microsoft.com/office/officeart/2005/8/layout/vList3#2"/>
    <dgm:cxn modelId="{CBF9CD00-7ECA-48BA-B176-23C58B6C925E}" type="presParOf" srcId="{1138C410-1742-453E-9FC8-DB0E16E42CEC}" destId="{87F8A175-8513-479D-AB84-4BF32EDB97B3}" srcOrd="4" destOrd="0" presId="urn:microsoft.com/office/officeart/2005/8/layout/vList3#2"/>
    <dgm:cxn modelId="{F2AE896C-FBB6-4D7C-B37D-2DF68AE6080A}" type="presParOf" srcId="{87F8A175-8513-479D-AB84-4BF32EDB97B3}" destId="{077A19F1-C4FE-4585-AB47-A5A8AA964672}" srcOrd="0" destOrd="0" presId="urn:microsoft.com/office/officeart/2005/8/layout/vList3#2"/>
    <dgm:cxn modelId="{E5296CF3-704A-4D0E-96EB-1A82A646F765}" type="presParOf" srcId="{87F8A175-8513-479D-AB84-4BF32EDB97B3}" destId="{F4C92782-67A3-418C-A63C-CED4B7688F69}" srcOrd="1" destOrd="0" presId="urn:microsoft.com/office/officeart/2005/8/layout/vList3#2"/>
    <dgm:cxn modelId="{AB1EB6AC-42CA-4311-931E-2A0FB20335D2}" type="presParOf" srcId="{1138C410-1742-453E-9FC8-DB0E16E42CEC}" destId="{3C18DC35-3D08-47D0-AB4E-5AE64A885D01}" srcOrd="5" destOrd="0" presId="urn:microsoft.com/office/officeart/2005/8/layout/vList3#2"/>
    <dgm:cxn modelId="{106CDCC0-BE42-4E36-93E7-B03BAD54A236}" type="presParOf" srcId="{1138C410-1742-453E-9FC8-DB0E16E42CEC}" destId="{239DAB58-E94F-4F27-AF62-82270B5258DC}" srcOrd="6" destOrd="0" presId="urn:microsoft.com/office/officeart/2005/8/layout/vList3#2"/>
    <dgm:cxn modelId="{C1F3E178-FF1D-4158-91FB-3B9B2C3FA392}" type="presParOf" srcId="{239DAB58-E94F-4F27-AF62-82270B5258DC}" destId="{2B06A3A1-48BF-401E-ACCD-ADEE25A678BF}" srcOrd="0" destOrd="0" presId="urn:microsoft.com/office/officeart/2005/8/layout/vList3#2"/>
    <dgm:cxn modelId="{E51F38A8-EFF7-437E-844A-6385418AC083}" type="presParOf" srcId="{239DAB58-E94F-4F27-AF62-82270B5258DC}" destId="{C118A8FB-6554-4609-9E6A-68BD7610A9F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6EFF26-F960-499D-8AF3-0378AFFF55FD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63E84E8B-EBBB-4E40-AB33-60110A5E3377}">
      <dgm:prSet/>
      <dgm:spPr/>
      <dgm:t>
        <a:bodyPr/>
        <a:lstStyle/>
        <a:p>
          <a:pPr algn="ctr" rtl="0"/>
          <a:r>
            <a:rPr lang="en-US" dirty="0" smtClean="0"/>
            <a:t>The Role of a Supervisor</a:t>
          </a:r>
          <a:endParaRPr lang="en-US" dirty="0"/>
        </a:p>
      </dgm:t>
    </dgm:pt>
    <dgm:pt modelId="{E885CA84-D1AF-48B3-9B18-D9F3F1DFA428}" type="parTrans" cxnId="{6F0F2021-7492-4B15-9AEE-FFBAD2D4F2E7}">
      <dgm:prSet/>
      <dgm:spPr/>
      <dgm:t>
        <a:bodyPr/>
        <a:lstStyle/>
        <a:p>
          <a:endParaRPr lang="en-US"/>
        </a:p>
      </dgm:t>
    </dgm:pt>
    <dgm:pt modelId="{D2388417-FCE7-4011-A282-C0A80BEC26DB}" type="sibTrans" cxnId="{6F0F2021-7492-4B15-9AEE-FFBAD2D4F2E7}">
      <dgm:prSet/>
      <dgm:spPr/>
      <dgm:t>
        <a:bodyPr/>
        <a:lstStyle/>
        <a:p>
          <a:endParaRPr lang="en-US"/>
        </a:p>
      </dgm:t>
    </dgm:pt>
    <dgm:pt modelId="{8DDBDA97-AFE5-4144-A8D0-8206C083A2EB}" type="pres">
      <dgm:prSet presAssocID="{816EFF26-F960-499D-8AF3-0378AFFF5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32183-6B45-4EA3-8F9B-433874F56A14}" type="pres">
      <dgm:prSet presAssocID="{63E84E8B-EBBB-4E40-AB33-60110A5E3377}" presName="parentText" presStyleLbl="node1" presStyleIdx="0" presStyleCnt="1" custLinFactNeighborY="299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F2021-7492-4B15-9AEE-FFBAD2D4F2E7}" srcId="{816EFF26-F960-499D-8AF3-0378AFFF55FD}" destId="{63E84E8B-EBBB-4E40-AB33-60110A5E3377}" srcOrd="0" destOrd="0" parTransId="{E885CA84-D1AF-48B3-9B18-D9F3F1DFA428}" sibTransId="{D2388417-FCE7-4011-A282-C0A80BEC26DB}"/>
    <dgm:cxn modelId="{179C6282-4E7B-4B7F-846A-9DF3AF533419}" type="presOf" srcId="{816EFF26-F960-499D-8AF3-0378AFFF55FD}" destId="{8DDBDA97-AFE5-4144-A8D0-8206C083A2EB}" srcOrd="0" destOrd="0" presId="urn:microsoft.com/office/officeart/2005/8/layout/vList2"/>
    <dgm:cxn modelId="{CAC96926-A45C-4756-98BA-6DBBCF2FF5EC}" type="presOf" srcId="{63E84E8B-EBBB-4E40-AB33-60110A5E3377}" destId="{DE932183-6B45-4EA3-8F9B-433874F56A14}" srcOrd="0" destOrd="0" presId="urn:microsoft.com/office/officeart/2005/8/layout/vList2"/>
    <dgm:cxn modelId="{66219AE4-743E-4239-8265-661F68B63A68}" type="presParOf" srcId="{8DDBDA97-AFE5-4144-A8D0-8206C083A2EB}" destId="{DE932183-6B45-4EA3-8F9B-433874F56A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A757091-D2A2-4215-9C28-44EAC1DB2415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F938BC-7382-4D6E-960B-3864AD1C32C5}">
      <dgm:prSet phldrT="[Text]"/>
      <dgm:spPr/>
      <dgm:t>
        <a:bodyPr/>
        <a:lstStyle/>
        <a:p>
          <a:r>
            <a:rPr lang="en-US" b="1" dirty="0" smtClean="0"/>
            <a:t>Leading – 51%</a:t>
          </a:r>
          <a:endParaRPr lang="en-US" b="1" dirty="0"/>
        </a:p>
      </dgm:t>
    </dgm:pt>
    <dgm:pt modelId="{CBF513B1-7660-4F01-9AD0-E5FFCAE26B60}" type="parTrans" cxnId="{83C3141B-032C-4A87-BA32-43AC6FE3500A}">
      <dgm:prSet/>
      <dgm:spPr/>
      <dgm:t>
        <a:bodyPr/>
        <a:lstStyle/>
        <a:p>
          <a:endParaRPr lang="en-US"/>
        </a:p>
      </dgm:t>
    </dgm:pt>
    <dgm:pt modelId="{B7CCA2FC-07B6-426A-BE6D-1D5A75CF8A73}" type="sibTrans" cxnId="{83C3141B-032C-4A87-BA32-43AC6FE3500A}">
      <dgm:prSet/>
      <dgm:spPr/>
      <dgm:t>
        <a:bodyPr/>
        <a:lstStyle/>
        <a:p>
          <a:endParaRPr lang="en-US"/>
        </a:p>
      </dgm:t>
    </dgm:pt>
    <dgm:pt modelId="{A3D460C6-6313-4BE6-911C-581793F7A26E}">
      <dgm:prSet phldrT="[Text]"/>
      <dgm:spPr/>
      <dgm:t>
        <a:bodyPr/>
        <a:lstStyle/>
        <a:p>
          <a:r>
            <a:rPr lang="en-US" b="1" dirty="0" smtClean="0"/>
            <a:t>Controlling – 10%</a:t>
          </a:r>
          <a:endParaRPr lang="en-US" b="1" dirty="0"/>
        </a:p>
      </dgm:t>
    </dgm:pt>
    <dgm:pt modelId="{E6CF3E31-6ADF-4B30-8934-7DDF36BD7496}" type="parTrans" cxnId="{BA24BFAC-CCB6-4347-99B5-CF4444B2C6B6}">
      <dgm:prSet/>
      <dgm:spPr/>
      <dgm:t>
        <a:bodyPr/>
        <a:lstStyle/>
        <a:p>
          <a:endParaRPr lang="en-US"/>
        </a:p>
      </dgm:t>
    </dgm:pt>
    <dgm:pt modelId="{63C0A6EA-1E68-4387-B0B3-5E08456CD17C}" type="sibTrans" cxnId="{BA24BFAC-CCB6-4347-99B5-CF4444B2C6B6}">
      <dgm:prSet/>
      <dgm:spPr/>
      <dgm:t>
        <a:bodyPr/>
        <a:lstStyle/>
        <a:p>
          <a:endParaRPr lang="en-US"/>
        </a:p>
      </dgm:t>
    </dgm:pt>
    <dgm:pt modelId="{9DA7B3BA-FCF0-4582-90FE-8F088B6885FE}">
      <dgm:prSet phldrT="[Text]"/>
      <dgm:spPr/>
      <dgm:t>
        <a:bodyPr/>
        <a:lstStyle/>
        <a:p>
          <a:r>
            <a:rPr lang="en-US" dirty="0"/>
            <a:t>Motivating employees</a:t>
          </a:r>
        </a:p>
      </dgm:t>
    </dgm:pt>
    <dgm:pt modelId="{695D7F6D-FC45-4327-977C-E78BA2C28062}" type="parTrans" cxnId="{E1CA5927-4614-4674-B7FC-C024D2908E1B}">
      <dgm:prSet/>
      <dgm:spPr/>
      <dgm:t>
        <a:bodyPr/>
        <a:lstStyle/>
        <a:p>
          <a:endParaRPr lang="en-US"/>
        </a:p>
      </dgm:t>
    </dgm:pt>
    <dgm:pt modelId="{2F9AE0DC-6106-403E-8933-AD79ED6EB19A}" type="sibTrans" cxnId="{E1CA5927-4614-4674-B7FC-C024D2908E1B}">
      <dgm:prSet/>
      <dgm:spPr/>
      <dgm:t>
        <a:bodyPr/>
        <a:lstStyle/>
        <a:p>
          <a:endParaRPr lang="en-US"/>
        </a:p>
      </dgm:t>
    </dgm:pt>
    <dgm:pt modelId="{F3CC21B0-1ECB-4631-9D7A-DAD88E447DE3}">
      <dgm:prSet/>
      <dgm:spPr/>
      <dgm:t>
        <a:bodyPr/>
        <a:lstStyle/>
        <a:p>
          <a:r>
            <a:rPr lang="en-US"/>
            <a:t>Directing activities of others</a:t>
          </a:r>
        </a:p>
      </dgm:t>
    </dgm:pt>
    <dgm:pt modelId="{68CC7809-48D6-46DC-AEAA-8D346B053AAE}" type="parTrans" cxnId="{5D73EE3A-E32C-49E1-BDFB-83A50B94F140}">
      <dgm:prSet/>
      <dgm:spPr/>
      <dgm:t>
        <a:bodyPr/>
        <a:lstStyle/>
        <a:p>
          <a:endParaRPr lang="en-US"/>
        </a:p>
      </dgm:t>
    </dgm:pt>
    <dgm:pt modelId="{9A8ACE24-FB04-490D-8348-E5D3A85AA70E}" type="sibTrans" cxnId="{5D73EE3A-E32C-49E1-BDFB-83A50B94F140}">
      <dgm:prSet/>
      <dgm:spPr/>
      <dgm:t>
        <a:bodyPr/>
        <a:lstStyle/>
        <a:p>
          <a:endParaRPr lang="en-US"/>
        </a:p>
      </dgm:t>
    </dgm:pt>
    <dgm:pt modelId="{89D5609F-6E80-40A0-BFBC-70EB6A9E14AF}">
      <dgm:prSet/>
      <dgm:spPr/>
      <dgm:t>
        <a:bodyPr/>
        <a:lstStyle/>
        <a:p>
          <a:r>
            <a:rPr lang="en-US" dirty="0"/>
            <a:t>Selecting the most effective communication channels</a:t>
          </a:r>
        </a:p>
      </dgm:t>
    </dgm:pt>
    <dgm:pt modelId="{71165B71-9CBA-483D-B83C-1166882CA626}" type="parTrans" cxnId="{638F7006-2368-4E45-B544-617AF6338C27}">
      <dgm:prSet/>
      <dgm:spPr/>
      <dgm:t>
        <a:bodyPr/>
        <a:lstStyle/>
        <a:p>
          <a:endParaRPr lang="en-US"/>
        </a:p>
      </dgm:t>
    </dgm:pt>
    <dgm:pt modelId="{9EAE2546-DF42-4C39-89BC-CF1CCF045230}" type="sibTrans" cxnId="{638F7006-2368-4E45-B544-617AF6338C27}">
      <dgm:prSet/>
      <dgm:spPr/>
      <dgm:t>
        <a:bodyPr/>
        <a:lstStyle/>
        <a:p>
          <a:endParaRPr lang="en-US"/>
        </a:p>
      </dgm:t>
    </dgm:pt>
    <dgm:pt modelId="{8EDDF67A-CA13-46CE-B5AB-02991093885F}">
      <dgm:prSet/>
      <dgm:spPr/>
      <dgm:t>
        <a:bodyPr/>
        <a:lstStyle/>
        <a:p>
          <a:r>
            <a:rPr lang="en-US"/>
            <a:t>Resolving conflict among employees</a:t>
          </a:r>
        </a:p>
      </dgm:t>
    </dgm:pt>
    <dgm:pt modelId="{04691D66-18AD-477F-9382-349508466A83}" type="parTrans" cxnId="{87952042-361A-4853-BC6B-4A4BAA9A0264}">
      <dgm:prSet/>
      <dgm:spPr/>
      <dgm:t>
        <a:bodyPr/>
        <a:lstStyle/>
        <a:p>
          <a:endParaRPr lang="en-US"/>
        </a:p>
      </dgm:t>
    </dgm:pt>
    <dgm:pt modelId="{14937DD0-0C2B-445A-A004-20BC866775F0}" type="sibTrans" cxnId="{87952042-361A-4853-BC6B-4A4BAA9A0264}">
      <dgm:prSet/>
      <dgm:spPr/>
      <dgm:t>
        <a:bodyPr/>
        <a:lstStyle/>
        <a:p>
          <a:endParaRPr lang="en-US"/>
        </a:p>
      </dgm:t>
    </dgm:pt>
    <dgm:pt modelId="{06527232-8476-4D15-B436-8F962AA1C028}">
      <dgm:prSet phldrT="[Text]"/>
      <dgm:spPr/>
      <dgm:t>
        <a:bodyPr/>
        <a:lstStyle/>
        <a:p>
          <a:r>
            <a:rPr lang="en-US"/>
            <a:t>Putting in place structures to ensure compliance</a:t>
          </a:r>
        </a:p>
      </dgm:t>
    </dgm:pt>
    <dgm:pt modelId="{71BAEA64-9089-4B4A-977B-9C1C5BD73836}" type="parTrans" cxnId="{80348840-F06E-4C41-9AF0-A02AE3876161}">
      <dgm:prSet/>
      <dgm:spPr/>
      <dgm:t>
        <a:bodyPr/>
        <a:lstStyle/>
        <a:p>
          <a:endParaRPr lang="en-US"/>
        </a:p>
      </dgm:t>
    </dgm:pt>
    <dgm:pt modelId="{3DC23BBD-32D6-4393-9434-3DF48AD74018}" type="sibTrans" cxnId="{80348840-F06E-4C41-9AF0-A02AE3876161}">
      <dgm:prSet/>
      <dgm:spPr/>
      <dgm:t>
        <a:bodyPr/>
        <a:lstStyle/>
        <a:p>
          <a:endParaRPr lang="en-US"/>
        </a:p>
      </dgm:t>
    </dgm:pt>
    <dgm:pt modelId="{4E7168A8-F0A2-404E-A394-EFA244DCB88B}">
      <dgm:prSet/>
      <dgm:spPr/>
      <dgm:t>
        <a:bodyPr/>
        <a:lstStyle/>
        <a:p>
          <a:r>
            <a:rPr lang="en-US"/>
            <a:t>To see to the smooth management of the organisation</a:t>
          </a:r>
        </a:p>
      </dgm:t>
    </dgm:pt>
    <dgm:pt modelId="{5EB585CF-C79D-4273-9BD0-D2C289342006}" type="parTrans" cxnId="{79272523-3410-4DB5-A738-EEE2F45AF96A}">
      <dgm:prSet/>
      <dgm:spPr/>
      <dgm:t>
        <a:bodyPr/>
        <a:lstStyle/>
        <a:p>
          <a:endParaRPr lang="en-US"/>
        </a:p>
      </dgm:t>
    </dgm:pt>
    <dgm:pt modelId="{28A4BF47-C165-4C02-974E-3F49A2F17C5C}" type="sibTrans" cxnId="{79272523-3410-4DB5-A738-EEE2F45AF96A}">
      <dgm:prSet/>
      <dgm:spPr/>
      <dgm:t>
        <a:bodyPr/>
        <a:lstStyle/>
        <a:p>
          <a:endParaRPr lang="en-US"/>
        </a:p>
      </dgm:t>
    </dgm:pt>
    <dgm:pt modelId="{58B73EA8-0E01-4397-9C41-A42B1B44F223}">
      <dgm:prSet/>
      <dgm:spPr/>
      <dgm:t>
        <a:bodyPr/>
        <a:lstStyle/>
        <a:p>
          <a:r>
            <a:rPr lang="en-US"/>
            <a:t>Monitoring and evaluating employee performance</a:t>
          </a:r>
        </a:p>
      </dgm:t>
    </dgm:pt>
    <dgm:pt modelId="{19989FB4-42B2-4E4D-9C55-EA1471B49607}" type="parTrans" cxnId="{E0D4541B-2C21-4303-8CB7-F6C2CCB973FA}">
      <dgm:prSet/>
      <dgm:spPr/>
      <dgm:t>
        <a:bodyPr/>
        <a:lstStyle/>
        <a:p>
          <a:endParaRPr lang="en-US"/>
        </a:p>
      </dgm:t>
    </dgm:pt>
    <dgm:pt modelId="{85767C0C-53FB-4470-879F-CD8CF8A3C543}" type="sibTrans" cxnId="{E0D4541B-2C21-4303-8CB7-F6C2CCB973FA}">
      <dgm:prSet/>
      <dgm:spPr/>
      <dgm:t>
        <a:bodyPr/>
        <a:lstStyle/>
        <a:p>
          <a:endParaRPr lang="en-US"/>
        </a:p>
      </dgm:t>
    </dgm:pt>
    <dgm:pt modelId="{D83DF77D-BCF8-4129-82A0-BDEE6A168DCD}" type="pres">
      <dgm:prSet presAssocID="{7A757091-D2A2-4215-9C28-44EAC1DB24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DE10C-C7E9-4411-8BD9-FA2BBD0D87E0}" type="pres">
      <dgm:prSet presAssocID="{18F938BC-7382-4D6E-960B-3864AD1C32C5}" presName="parentLin" presStyleCnt="0"/>
      <dgm:spPr/>
    </dgm:pt>
    <dgm:pt modelId="{FD3BC5E3-CC0E-4E93-858E-EB5A055E9274}" type="pres">
      <dgm:prSet presAssocID="{18F938BC-7382-4D6E-960B-3864AD1C32C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0D9C247-EBC5-47D6-B2E7-BD6F0E75D8D4}" type="pres">
      <dgm:prSet presAssocID="{18F938BC-7382-4D6E-960B-3864AD1C32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14D99-6F8E-4DC0-B280-7DA3DE7EACEE}" type="pres">
      <dgm:prSet presAssocID="{18F938BC-7382-4D6E-960B-3864AD1C32C5}" presName="negativeSpace" presStyleCnt="0"/>
      <dgm:spPr/>
    </dgm:pt>
    <dgm:pt modelId="{B2A278AE-169D-4409-BF2A-8F735CFC3022}" type="pres">
      <dgm:prSet presAssocID="{18F938BC-7382-4D6E-960B-3864AD1C32C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2544A-3225-44FB-B773-BA8423D2CCEB}" type="pres">
      <dgm:prSet presAssocID="{B7CCA2FC-07B6-426A-BE6D-1D5A75CF8A73}" presName="spaceBetweenRectangles" presStyleCnt="0"/>
      <dgm:spPr/>
    </dgm:pt>
    <dgm:pt modelId="{054474DD-8F82-421E-BF77-BC1FEF6074A4}" type="pres">
      <dgm:prSet presAssocID="{A3D460C6-6313-4BE6-911C-581793F7A26E}" presName="parentLin" presStyleCnt="0"/>
      <dgm:spPr/>
    </dgm:pt>
    <dgm:pt modelId="{A5C35C12-8C05-4024-86C3-622F9858171A}" type="pres">
      <dgm:prSet presAssocID="{A3D460C6-6313-4BE6-911C-581793F7A2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86CD164-2CBA-4C75-B6B9-2C71EA41B588}" type="pres">
      <dgm:prSet presAssocID="{A3D460C6-6313-4BE6-911C-581793F7A2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7A4D7-C8C8-48C0-AC30-641E0A7E6BAF}" type="pres">
      <dgm:prSet presAssocID="{A3D460C6-6313-4BE6-911C-581793F7A26E}" presName="negativeSpace" presStyleCnt="0"/>
      <dgm:spPr/>
    </dgm:pt>
    <dgm:pt modelId="{CBB9A8A6-9491-4F0B-94E0-5B64265618AA}" type="pres">
      <dgm:prSet presAssocID="{A3D460C6-6313-4BE6-911C-581793F7A26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D2E47-C224-499E-B14E-C33B7DBE83BC}" type="presOf" srcId="{18F938BC-7382-4D6E-960B-3864AD1C32C5}" destId="{FD3BC5E3-CC0E-4E93-858E-EB5A055E9274}" srcOrd="0" destOrd="0" presId="urn:microsoft.com/office/officeart/2005/8/layout/list1"/>
    <dgm:cxn modelId="{80348840-F06E-4C41-9AF0-A02AE3876161}" srcId="{A3D460C6-6313-4BE6-911C-581793F7A26E}" destId="{06527232-8476-4D15-B436-8F962AA1C028}" srcOrd="0" destOrd="0" parTransId="{71BAEA64-9089-4B4A-977B-9C1C5BD73836}" sibTransId="{3DC23BBD-32D6-4393-9434-3DF48AD74018}"/>
    <dgm:cxn modelId="{79272523-3410-4DB5-A738-EEE2F45AF96A}" srcId="{A3D460C6-6313-4BE6-911C-581793F7A26E}" destId="{4E7168A8-F0A2-404E-A394-EFA244DCB88B}" srcOrd="1" destOrd="0" parTransId="{5EB585CF-C79D-4273-9BD0-D2C289342006}" sibTransId="{28A4BF47-C165-4C02-974E-3F49A2F17C5C}"/>
    <dgm:cxn modelId="{FFDD621E-D154-4810-AD1D-6EE4C582BA16}" type="presOf" srcId="{89D5609F-6E80-40A0-BFBC-70EB6A9E14AF}" destId="{B2A278AE-169D-4409-BF2A-8F735CFC3022}" srcOrd="0" destOrd="2" presId="urn:microsoft.com/office/officeart/2005/8/layout/list1"/>
    <dgm:cxn modelId="{4423D23D-F4E1-415C-9857-02D7D85AD727}" type="presOf" srcId="{18F938BC-7382-4D6E-960B-3864AD1C32C5}" destId="{F0D9C247-EBC5-47D6-B2E7-BD6F0E75D8D4}" srcOrd="1" destOrd="0" presId="urn:microsoft.com/office/officeart/2005/8/layout/list1"/>
    <dgm:cxn modelId="{7126C24F-4C1B-48EE-83E8-A12B96ED3356}" type="presOf" srcId="{8EDDF67A-CA13-46CE-B5AB-02991093885F}" destId="{B2A278AE-169D-4409-BF2A-8F735CFC3022}" srcOrd="0" destOrd="3" presId="urn:microsoft.com/office/officeart/2005/8/layout/list1"/>
    <dgm:cxn modelId="{CA0A7035-A5EC-4F6D-81E8-CD890BA7D851}" type="presOf" srcId="{4E7168A8-F0A2-404E-A394-EFA244DCB88B}" destId="{CBB9A8A6-9491-4F0B-94E0-5B64265618AA}" srcOrd="0" destOrd="1" presId="urn:microsoft.com/office/officeart/2005/8/layout/list1"/>
    <dgm:cxn modelId="{059F01F0-2166-458F-8F52-7A09E238145C}" type="presOf" srcId="{F3CC21B0-1ECB-4631-9D7A-DAD88E447DE3}" destId="{B2A278AE-169D-4409-BF2A-8F735CFC3022}" srcOrd="0" destOrd="1" presId="urn:microsoft.com/office/officeart/2005/8/layout/list1"/>
    <dgm:cxn modelId="{68D3FFD8-DB98-429B-95B7-97725DFFCD49}" type="presOf" srcId="{7A757091-D2A2-4215-9C28-44EAC1DB2415}" destId="{D83DF77D-BCF8-4129-82A0-BDEE6A168DCD}" srcOrd="0" destOrd="0" presId="urn:microsoft.com/office/officeart/2005/8/layout/list1"/>
    <dgm:cxn modelId="{83C3141B-032C-4A87-BA32-43AC6FE3500A}" srcId="{7A757091-D2A2-4215-9C28-44EAC1DB2415}" destId="{18F938BC-7382-4D6E-960B-3864AD1C32C5}" srcOrd="0" destOrd="0" parTransId="{CBF513B1-7660-4F01-9AD0-E5FFCAE26B60}" sibTransId="{B7CCA2FC-07B6-426A-BE6D-1D5A75CF8A73}"/>
    <dgm:cxn modelId="{73AC6095-F5BA-4266-81D8-B5C7B5758295}" type="presOf" srcId="{A3D460C6-6313-4BE6-911C-581793F7A26E}" destId="{A5C35C12-8C05-4024-86C3-622F9858171A}" srcOrd="0" destOrd="0" presId="urn:microsoft.com/office/officeart/2005/8/layout/list1"/>
    <dgm:cxn modelId="{5D73EE3A-E32C-49E1-BDFB-83A50B94F140}" srcId="{18F938BC-7382-4D6E-960B-3864AD1C32C5}" destId="{F3CC21B0-1ECB-4631-9D7A-DAD88E447DE3}" srcOrd="1" destOrd="0" parTransId="{68CC7809-48D6-46DC-AEAA-8D346B053AAE}" sibTransId="{9A8ACE24-FB04-490D-8348-E5D3A85AA70E}"/>
    <dgm:cxn modelId="{E1CA5927-4614-4674-B7FC-C024D2908E1B}" srcId="{18F938BC-7382-4D6E-960B-3864AD1C32C5}" destId="{9DA7B3BA-FCF0-4582-90FE-8F088B6885FE}" srcOrd="0" destOrd="0" parTransId="{695D7F6D-FC45-4327-977C-E78BA2C28062}" sibTransId="{2F9AE0DC-6106-403E-8933-AD79ED6EB19A}"/>
    <dgm:cxn modelId="{7CF0CE58-001B-405B-B3DB-79A2A82D5DD2}" type="presOf" srcId="{9DA7B3BA-FCF0-4582-90FE-8F088B6885FE}" destId="{B2A278AE-169D-4409-BF2A-8F735CFC3022}" srcOrd="0" destOrd="0" presId="urn:microsoft.com/office/officeart/2005/8/layout/list1"/>
    <dgm:cxn modelId="{E0D4541B-2C21-4303-8CB7-F6C2CCB973FA}" srcId="{A3D460C6-6313-4BE6-911C-581793F7A26E}" destId="{58B73EA8-0E01-4397-9C41-A42B1B44F223}" srcOrd="2" destOrd="0" parTransId="{19989FB4-42B2-4E4D-9C55-EA1471B49607}" sibTransId="{85767C0C-53FB-4470-879F-CD8CF8A3C543}"/>
    <dgm:cxn modelId="{87952042-361A-4853-BC6B-4A4BAA9A0264}" srcId="{18F938BC-7382-4D6E-960B-3864AD1C32C5}" destId="{8EDDF67A-CA13-46CE-B5AB-02991093885F}" srcOrd="3" destOrd="0" parTransId="{04691D66-18AD-477F-9382-349508466A83}" sibTransId="{14937DD0-0C2B-445A-A004-20BC866775F0}"/>
    <dgm:cxn modelId="{40EC0E11-E541-4598-A1B0-C6190A83ED42}" type="presOf" srcId="{58B73EA8-0E01-4397-9C41-A42B1B44F223}" destId="{CBB9A8A6-9491-4F0B-94E0-5B64265618AA}" srcOrd="0" destOrd="2" presId="urn:microsoft.com/office/officeart/2005/8/layout/list1"/>
    <dgm:cxn modelId="{638F7006-2368-4E45-B544-617AF6338C27}" srcId="{18F938BC-7382-4D6E-960B-3864AD1C32C5}" destId="{89D5609F-6E80-40A0-BFBC-70EB6A9E14AF}" srcOrd="2" destOrd="0" parTransId="{71165B71-9CBA-483D-B83C-1166882CA626}" sibTransId="{9EAE2546-DF42-4C39-89BC-CF1CCF045230}"/>
    <dgm:cxn modelId="{3582021D-7F23-4DB6-854F-578215BFF5FE}" type="presOf" srcId="{06527232-8476-4D15-B436-8F962AA1C028}" destId="{CBB9A8A6-9491-4F0B-94E0-5B64265618AA}" srcOrd="0" destOrd="0" presId="urn:microsoft.com/office/officeart/2005/8/layout/list1"/>
    <dgm:cxn modelId="{BA24BFAC-CCB6-4347-99B5-CF4444B2C6B6}" srcId="{7A757091-D2A2-4215-9C28-44EAC1DB2415}" destId="{A3D460C6-6313-4BE6-911C-581793F7A26E}" srcOrd="1" destOrd="0" parTransId="{E6CF3E31-6ADF-4B30-8934-7DDF36BD7496}" sibTransId="{63C0A6EA-1E68-4387-B0B3-5E08456CD17C}"/>
    <dgm:cxn modelId="{8F7496A2-B640-4681-8C4D-EA688071B537}" type="presOf" srcId="{A3D460C6-6313-4BE6-911C-581793F7A26E}" destId="{B86CD164-2CBA-4C75-B6B9-2C71EA41B588}" srcOrd="1" destOrd="0" presId="urn:microsoft.com/office/officeart/2005/8/layout/list1"/>
    <dgm:cxn modelId="{57B0730E-1D30-4E4E-AF41-526C08CB8760}" type="presParOf" srcId="{D83DF77D-BCF8-4129-82A0-BDEE6A168DCD}" destId="{52ADE10C-C7E9-4411-8BD9-FA2BBD0D87E0}" srcOrd="0" destOrd="0" presId="urn:microsoft.com/office/officeart/2005/8/layout/list1"/>
    <dgm:cxn modelId="{8FF45A98-2A36-412D-A663-A820B9C858BD}" type="presParOf" srcId="{52ADE10C-C7E9-4411-8BD9-FA2BBD0D87E0}" destId="{FD3BC5E3-CC0E-4E93-858E-EB5A055E9274}" srcOrd="0" destOrd="0" presId="urn:microsoft.com/office/officeart/2005/8/layout/list1"/>
    <dgm:cxn modelId="{18390647-7F33-4E06-BF54-C3EDA21AF987}" type="presParOf" srcId="{52ADE10C-C7E9-4411-8BD9-FA2BBD0D87E0}" destId="{F0D9C247-EBC5-47D6-B2E7-BD6F0E75D8D4}" srcOrd="1" destOrd="0" presId="urn:microsoft.com/office/officeart/2005/8/layout/list1"/>
    <dgm:cxn modelId="{A097F45D-76EE-4A6E-ABE2-EBD0FE88BABE}" type="presParOf" srcId="{D83DF77D-BCF8-4129-82A0-BDEE6A168DCD}" destId="{48214D99-6F8E-4DC0-B280-7DA3DE7EACEE}" srcOrd="1" destOrd="0" presId="urn:microsoft.com/office/officeart/2005/8/layout/list1"/>
    <dgm:cxn modelId="{FC33C9DF-ECFF-4D05-AB53-D5E4C2BE6024}" type="presParOf" srcId="{D83DF77D-BCF8-4129-82A0-BDEE6A168DCD}" destId="{B2A278AE-169D-4409-BF2A-8F735CFC3022}" srcOrd="2" destOrd="0" presId="urn:microsoft.com/office/officeart/2005/8/layout/list1"/>
    <dgm:cxn modelId="{358479D8-7BEE-4698-B39B-6AFBA680C375}" type="presParOf" srcId="{D83DF77D-BCF8-4129-82A0-BDEE6A168DCD}" destId="{0C12544A-3225-44FB-B773-BA8423D2CCEB}" srcOrd="3" destOrd="0" presId="urn:microsoft.com/office/officeart/2005/8/layout/list1"/>
    <dgm:cxn modelId="{A0A73848-76C0-43B3-8508-1D02FA14D56A}" type="presParOf" srcId="{D83DF77D-BCF8-4129-82A0-BDEE6A168DCD}" destId="{054474DD-8F82-421E-BF77-BC1FEF6074A4}" srcOrd="4" destOrd="0" presId="urn:microsoft.com/office/officeart/2005/8/layout/list1"/>
    <dgm:cxn modelId="{1EF4DA2D-95C8-4A8D-8251-0A4AD5E05895}" type="presParOf" srcId="{054474DD-8F82-421E-BF77-BC1FEF6074A4}" destId="{A5C35C12-8C05-4024-86C3-622F9858171A}" srcOrd="0" destOrd="0" presId="urn:microsoft.com/office/officeart/2005/8/layout/list1"/>
    <dgm:cxn modelId="{5158D36E-BB93-445A-A2BB-E41DE227AC88}" type="presParOf" srcId="{054474DD-8F82-421E-BF77-BC1FEF6074A4}" destId="{B86CD164-2CBA-4C75-B6B9-2C71EA41B588}" srcOrd="1" destOrd="0" presId="urn:microsoft.com/office/officeart/2005/8/layout/list1"/>
    <dgm:cxn modelId="{C23379AC-AA67-42F6-B700-4B31DA505FD4}" type="presParOf" srcId="{D83DF77D-BCF8-4129-82A0-BDEE6A168DCD}" destId="{2F67A4D7-C8C8-48C0-AC30-641E0A7E6BAF}" srcOrd="5" destOrd="0" presId="urn:microsoft.com/office/officeart/2005/8/layout/list1"/>
    <dgm:cxn modelId="{1E4C2509-BCFF-4D39-BE7F-7841154E3C76}" type="presParOf" srcId="{D83DF77D-BCF8-4129-82A0-BDEE6A168DCD}" destId="{CBB9A8A6-9491-4F0B-94E0-5B64265618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EE4982-8A41-4D73-A457-3F83760CD647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3073C98-4993-4503-B0FB-04F67B42F147}">
      <dgm:prSet phldrT="[Text]"/>
      <dgm:spPr/>
      <dgm:t>
        <a:bodyPr/>
        <a:lstStyle/>
        <a:p>
          <a:r>
            <a:rPr lang="en-US" b="1" dirty="0" smtClean="0"/>
            <a:t>Planning – 15%</a:t>
          </a:r>
          <a:endParaRPr lang="en-US" b="1" dirty="0"/>
        </a:p>
      </dgm:t>
    </dgm:pt>
    <dgm:pt modelId="{A01C1865-BDDF-4748-A734-821DCA86A817}" type="parTrans" cxnId="{25EEC464-9ACD-4D79-95E8-F0D11ECEC02C}">
      <dgm:prSet/>
      <dgm:spPr/>
      <dgm:t>
        <a:bodyPr/>
        <a:lstStyle/>
        <a:p>
          <a:endParaRPr lang="en-US"/>
        </a:p>
      </dgm:t>
    </dgm:pt>
    <dgm:pt modelId="{2B72A377-9652-4797-AB57-704F2C5BCA50}" type="sibTrans" cxnId="{25EEC464-9ACD-4D79-95E8-F0D11ECEC02C}">
      <dgm:prSet/>
      <dgm:spPr/>
      <dgm:t>
        <a:bodyPr/>
        <a:lstStyle/>
        <a:p>
          <a:endParaRPr lang="en-US"/>
        </a:p>
      </dgm:t>
    </dgm:pt>
    <dgm:pt modelId="{04F78A7F-4C56-4BA0-BE48-6F139BABF298}">
      <dgm:prSet phldrT="[Text]"/>
      <dgm:spPr/>
      <dgm:t>
        <a:bodyPr/>
        <a:lstStyle/>
        <a:p>
          <a:r>
            <a:rPr lang="en-US" b="1" dirty="0" err="1" smtClean="0"/>
            <a:t>Organising</a:t>
          </a:r>
          <a:r>
            <a:rPr lang="en-US" b="1" dirty="0" smtClean="0"/>
            <a:t> – 24%</a:t>
          </a:r>
          <a:endParaRPr lang="en-US" b="1" dirty="0"/>
        </a:p>
      </dgm:t>
    </dgm:pt>
    <dgm:pt modelId="{4848410F-7090-4946-8FB6-32DC3F288E7E}" type="parTrans" cxnId="{F3CE5583-C4E6-4733-8A55-3697F4FF6B37}">
      <dgm:prSet/>
      <dgm:spPr/>
      <dgm:t>
        <a:bodyPr/>
        <a:lstStyle/>
        <a:p>
          <a:endParaRPr lang="en-US"/>
        </a:p>
      </dgm:t>
    </dgm:pt>
    <dgm:pt modelId="{48AC629E-7BD8-4CB8-B70A-F0772888D317}" type="sibTrans" cxnId="{F3CE5583-C4E6-4733-8A55-3697F4FF6B37}">
      <dgm:prSet/>
      <dgm:spPr/>
      <dgm:t>
        <a:bodyPr/>
        <a:lstStyle/>
        <a:p>
          <a:endParaRPr lang="en-US"/>
        </a:p>
      </dgm:t>
    </dgm:pt>
    <dgm:pt modelId="{83E3D4F4-8DAB-4F42-BD18-DC5A2934C5A4}">
      <dgm:prSet phldrT="[Text]"/>
      <dgm:spPr/>
      <dgm:t>
        <a:bodyPr/>
        <a:lstStyle/>
        <a:p>
          <a:r>
            <a:rPr lang="en-US"/>
            <a:t>Allocating resources</a:t>
          </a:r>
        </a:p>
      </dgm:t>
    </dgm:pt>
    <dgm:pt modelId="{F2945BD2-0606-411F-AAC5-10E0E19C790A}" type="parTrans" cxnId="{AD5362C7-E0D4-4441-8AFA-8BCEBB662A9A}">
      <dgm:prSet/>
      <dgm:spPr/>
      <dgm:t>
        <a:bodyPr/>
        <a:lstStyle/>
        <a:p>
          <a:endParaRPr lang="en-US"/>
        </a:p>
      </dgm:t>
    </dgm:pt>
    <dgm:pt modelId="{844361A1-1B51-4A81-989C-F3BB0A726FE4}" type="sibTrans" cxnId="{AD5362C7-E0D4-4441-8AFA-8BCEBB662A9A}">
      <dgm:prSet/>
      <dgm:spPr/>
      <dgm:t>
        <a:bodyPr/>
        <a:lstStyle/>
        <a:p>
          <a:endParaRPr lang="en-US"/>
        </a:p>
      </dgm:t>
    </dgm:pt>
    <dgm:pt modelId="{D4EED0D6-EA4E-4632-961F-ECA6F798BCC0}">
      <dgm:prSet phldrT="[Text]"/>
      <dgm:spPr/>
      <dgm:t>
        <a:bodyPr/>
        <a:lstStyle/>
        <a:p>
          <a:r>
            <a:rPr lang="en-US"/>
            <a:t>Short-term, tactical planning</a:t>
          </a:r>
        </a:p>
      </dgm:t>
    </dgm:pt>
    <dgm:pt modelId="{D12E14D2-BD23-45BF-B44B-899C4967544B}" type="parTrans" cxnId="{658791CA-4D3B-4BC7-A068-A377808A81B6}">
      <dgm:prSet/>
      <dgm:spPr/>
      <dgm:t>
        <a:bodyPr/>
        <a:lstStyle/>
        <a:p>
          <a:endParaRPr lang="en-US"/>
        </a:p>
      </dgm:t>
    </dgm:pt>
    <dgm:pt modelId="{53495066-F8F6-4C94-B854-15185920CE2D}" type="sibTrans" cxnId="{658791CA-4D3B-4BC7-A068-A377808A81B6}">
      <dgm:prSet/>
      <dgm:spPr/>
      <dgm:t>
        <a:bodyPr/>
        <a:lstStyle/>
        <a:p>
          <a:endParaRPr lang="en-US"/>
        </a:p>
      </dgm:t>
    </dgm:pt>
    <dgm:pt modelId="{F2B2EDB4-A2E0-487F-AEAC-1C8E72551000}">
      <dgm:prSet phldrT="[Text]"/>
      <dgm:spPr/>
      <dgm:t>
        <a:bodyPr/>
        <a:lstStyle/>
        <a:p>
          <a:r>
            <a:rPr lang="en-US"/>
            <a:t>Scheduling departmental workload</a:t>
          </a:r>
        </a:p>
      </dgm:t>
    </dgm:pt>
    <dgm:pt modelId="{CE6DF9F6-0E74-43BA-98C5-BC10E8C7001D}" type="parTrans" cxnId="{758924E9-6BC5-499B-8596-2E6C9984D6DD}">
      <dgm:prSet/>
      <dgm:spPr/>
      <dgm:t>
        <a:bodyPr/>
        <a:lstStyle/>
        <a:p>
          <a:endParaRPr lang="en-US"/>
        </a:p>
      </dgm:t>
    </dgm:pt>
    <dgm:pt modelId="{D3DEDA03-3B1B-44C7-8B5B-5654D569A7EB}" type="sibTrans" cxnId="{758924E9-6BC5-499B-8596-2E6C9984D6DD}">
      <dgm:prSet/>
      <dgm:spPr/>
      <dgm:t>
        <a:bodyPr/>
        <a:lstStyle/>
        <a:p>
          <a:endParaRPr lang="en-US"/>
        </a:p>
      </dgm:t>
    </dgm:pt>
    <dgm:pt modelId="{393AEE6D-14D4-45FB-9EBF-DE86C0607F7D}">
      <dgm:prSet phldrT="[Text]"/>
      <dgm:spPr/>
      <dgm:t>
        <a:bodyPr/>
        <a:lstStyle/>
        <a:p>
          <a:r>
            <a:rPr lang="en-US"/>
            <a:t>Determining tasks to be done, how they are to be done, to whom they are to assigned so that activities can be accomplished as planned</a:t>
          </a:r>
        </a:p>
      </dgm:t>
    </dgm:pt>
    <dgm:pt modelId="{D6CEFB21-9F99-4834-86C2-F7D22EF4E158}" type="parTrans" cxnId="{7ACBAF4C-B7DA-4D40-8EB8-1E73B4BA0C48}">
      <dgm:prSet/>
      <dgm:spPr/>
      <dgm:t>
        <a:bodyPr/>
        <a:lstStyle/>
        <a:p>
          <a:endParaRPr lang="en-US"/>
        </a:p>
      </dgm:t>
    </dgm:pt>
    <dgm:pt modelId="{459F4F6C-4523-4927-B828-8151B6791FBF}" type="sibTrans" cxnId="{7ACBAF4C-B7DA-4D40-8EB8-1E73B4BA0C48}">
      <dgm:prSet/>
      <dgm:spPr/>
      <dgm:t>
        <a:bodyPr/>
        <a:lstStyle/>
        <a:p>
          <a:endParaRPr lang="en-US"/>
        </a:p>
      </dgm:t>
    </dgm:pt>
    <dgm:pt modelId="{8642EE33-B371-448A-AF13-12284FFE4F1C}">
      <dgm:prSet phldrT="[Text]"/>
      <dgm:spPr/>
      <dgm:t>
        <a:bodyPr/>
        <a:lstStyle/>
        <a:p>
          <a:r>
            <a:rPr lang="en-US"/>
            <a:t>How tasks are to be groups</a:t>
          </a:r>
        </a:p>
      </dgm:t>
    </dgm:pt>
    <dgm:pt modelId="{9C186455-040B-43E6-8EA3-296112AE8C07}" type="parTrans" cxnId="{F0743611-7B0C-4CA9-B76D-D0F8E51101F1}">
      <dgm:prSet/>
      <dgm:spPr/>
      <dgm:t>
        <a:bodyPr/>
        <a:lstStyle/>
        <a:p>
          <a:endParaRPr lang="en-US"/>
        </a:p>
      </dgm:t>
    </dgm:pt>
    <dgm:pt modelId="{151180CA-08A4-4851-849C-2146E790EBD6}" type="sibTrans" cxnId="{F0743611-7B0C-4CA9-B76D-D0F8E51101F1}">
      <dgm:prSet/>
      <dgm:spPr/>
      <dgm:t>
        <a:bodyPr/>
        <a:lstStyle/>
        <a:p>
          <a:endParaRPr lang="en-US"/>
        </a:p>
      </dgm:t>
    </dgm:pt>
    <dgm:pt modelId="{751EA437-69AA-4C0E-A3A1-A4657B5FBB94}" type="pres">
      <dgm:prSet presAssocID="{68EE4982-8A41-4D73-A457-3F83760CD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26A3A2-BA2B-49E7-86B7-C78F645EE36D}" type="pres">
      <dgm:prSet presAssocID="{C3073C98-4993-4503-B0FB-04F67B42F147}" presName="parentLin" presStyleCnt="0"/>
      <dgm:spPr/>
    </dgm:pt>
    <dgm:pt modelId="{0FCD068E-F230-4D77-A3F0-2A3D41D4DB76}" type="pres">
      <dgm:prSet presAssocID="{C3073C98-4993-4503-B0FB-04F67B42F1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7221A6D-EEE4-4123-9313-E7F98791AB1B}" type="pres">
      <dgm:prSet presAssocID="{C3073C98-4993-4503-B0FB-04F67B42F1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1F73-8EAD-4993-92F0-98F485BB31D6}" type="pres">
      <dgm:prSet presAssocID="{C3073C98-4993-4503-B0FB-04F67B42F147}" presName="negativeSpace" presStyleCnt="0"/>
      <dgm:spPr/>
    </dgm:pt>
    <dgm:pt modelId="{65626909-FA21-4B8F-AB0D-A8B5254843FD}" type="pres">
      <dgm:prSet presAssocID="{C3073C98-4993-4503-B0FB-04F67B42F14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F6722-DE8E-4B66-BEFF-BA1967ECFBAC}" type="pres">
      <dgm:prSet presAssocID="{2B72A377-9652-4797-AB57-704F2C5BCA50}" presName="spaceBetweenRectangles" presStyleCnt="0"/>
      <dgm:spPr/>
    </dgm:pt>
    <dgm:pt modelId="{E5DE6E74-1696-4E25-A743-5A34F1439869}" type="pres">
      <dgm:prSet presAssocID="{04F78A7F-4C56-4BA0-BE48-6F139BABF298}" presName="parentLin" presStyleCnt="0"/>
      <dgm:spPr/>
    </dgm:pt>
    <dgm:pt modelId="{4E7682CE-0A4E-4B8B-9FE4-86F973A4D75F}" type="pres">
      <dgm:prSet presAssocID="{04F78A7F-4C56-4BA0-BE48-6F139BABF29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5F49DD0-F675-4F94-A7C0-68D099369524}" type="pres">
      <dgm:prSet presAssocID="{04F78A7F-4C56-4BA0-BE48-6F139BABF2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4EA7-211B-41C7-8ADE-D0A4EFE9654A}" type="pres">
      <dgm:prSet presAssocID="{04F78A7F-4C56-4BA0-BE48-6F139BABF298}" presName="negativeSpace" presStyleCnt="0"/>
      <dgm:spPr/>
    </dgm:pt>
    <dgm:pt modelId="{8A6CA472-093F-447E-BCA0-FCD05A62ECF4}" type="pres">
      <dgm:prSet presAssocID="{04F78A7F-4C56-4BA0-BE48-6F139BABF29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43611-7B0C-4CA9-B76D-D0F8E51101F1}" srcId="{04F78A7F-4C56-4BA0-BE48-6F139BABF298}" destId="{8642EE33-B371-448A-AF13-12284FFE4F1C}" srcOrd="2" destOrd="0" parTransId="{9C186455-040B-43E6-8EA3-296112AE8C07}" sibTransId="{151180CA-08A4-4851-849C-2146E790EBD6}"/>
    <dgm:cxn modelId="{F3CE5583-C4E6-4733-8A55-3697F4FF6B37}" srcId="{68EE4982-8A41-4D73-A457-3F83760CD647}" destId="{04F78A7F-4C56-4BA0-BE48-6F139BABF298}" srcOrd="1" destOrd="0" parTransId="{4848410F-7090-4946-8FB6-32DC3F288E7E}" sibTransId="{48AC629E-7BD8-4CB8-B70A-F0772888D317}"/>
    <dgm:cxn modelId="{018D091D-85D4-4165-B057-6CC76ECC2C2D}" type="presOf" srcId="{D4EED0D6-EA4E-4632-961F-ECA6F798BCC0}" destId="{65626909-FA21-4B8F-AB0D-A8B5254843FD}" srcOrd="0" destOrd="0" presId="urn:microsoft.com/office/officeart/2005/8/layout/list1"/>
    <dgm:cxn modelId="{A0EBBC7D-C646-490D-85BE-00E24CDAB95F}" type="presOf" srcId="{8642EE33-B371-448A-AF13-12284FFE4F1C}" destId="{8A6CA472-093F-447E-BCA0-FCD05A62ECF4}" srcOrd="0" destOrd="2" presId="urn:microsoft.com/office/officeart/2005/8/layout/list1"/>
    <dgm:cxn modelId="{6BF91F14-AA10-48B9-B2B3-A0BF6910412F}" type="presOf" srcId="{F2B2EDB4-A2E0-487F-AEAC-1C8E72551000}" destId="{65626909-FA21-4B8F-AB0D-A8B5254843FD}" srcOrd="0" destOrd="1" presId="urn:microsoft.com/office/officeart/2005/8/layout/list1"/>
    <dgm:cxn modelId="{25EEC464-9ACD-4D79-95E8-F0D11ECEC02C}" srcId="{68EE4982-8A41-4D73-A457-3F83760CD647}" destId="{C3073C98-4993-4503-B0FB-04F67B42F147}" srcOrd="0" destOrd="0" parTransId="{A01C1865-BDDF-4748-A734-821DCA86A817}" sibTransId="{2B72A377-9652-4797-AB57-704F2C5BCA50}"/>
    <dgm:cxn modelId="{32C0D6D6-43A7-43CE-AB77-A76D9469ED69}" type="presOf" srcId="{04F78A7F-4C56-4BA0-BE48-6F139BABF298}" destId="{4E7682CE-0A4E-4B8B-9FE4-86F973A4D75F}" srcOrd="0" destOrd="0" presId="urn:microsoft.com/office/officeart/2005/8/layout/list1"/>
    <dgm:cxn modelId="{AD5362C7-E0D4-4441-8AFA-8BCEBB662A9A}" srcId="{04F78A7F-4C56-4BA0-BE48-6F139BABF298}" destId="{83E3D4F4-8DAB-4F42-BD18-DC5A2934C5A4}" srcOrd="0" destOrd="0" parTransId="{F2945BD2-0606-411F-AAC5-10E0E19C790A}" sibTransId="{844361A1-1B51-4A81-989C-F3BB0A726FE4}"/>
    <dgm:cxn modelId="{9C533FFD-6F8C-4B51-80F9-855A5264B1C6}" type="presOf" srcId="{04F78A7F-4C56-4BA0-BE48-6F139BABF298}" destId="{C5F49DD0-F675-4F94-A7C0-68D099369524}" srcOrd="1" destOrd="0" presId="urn:microsoft.com/office/officeart/2005/8/layout/list1"/>
    <dgm:cxn modelId="{9179CF81-EEAA-4CFB-9140-0BD812B93E14}" type="presOf" srcId="{C3073C98-4993-4503-B0FB-04F67B42F147}" destId="{47221A6D-EEE4-4123-9313-E7F98791AB1B}" srcOrd="1" destOrd="0" presId="urn:microsoft.com/office/officeart/2005/8/layout/list1"/>
    <dgm:cxn modelId="{658791CA-4D3B-4BC7-A068-A377808A81B6}" srcId="{C3073C98-4993-4503-B0FB-04F67B42F147}" destId="{D4EED0D6-EA4E-4632-961F-ECA6F798BCC0}" srcOrd="0" destOrd="0" parTransId="{D12E14D2-BD23-45BF-B44B-899C4967544B}" sibTransId="{53495066-F8F6-4C94-B854-15185920CE2D}"/>
    <dgm:cxn modelId="{26F2AA5E-79A3-486C-B124-687815B87BFE}" type="presOf" srcId="{83E3D4F4-8DAB-4F42-BD18-DC5A2934C5A4}" destId="{8A6CA472-093F-447E-BCA0-FCD05A62ECF4}" srcOrd="0" destOrd="0" presId="urn:microsoft.com/office/officeart/2005/8/layout/list1"/>
    <dgm:cxn modelId="{758924E9-6BC5-499B-8596-2E6C9984D6DD}" srcId="{C3073C98-4993-4503-B0FB-04F67B42F147}" destId="{F2B2EDB4-A2E0-487F-AEAC-1C8E72551000}" srcOrd="1" destOrd="0" parTransId="{CE6DF9F6-0E74-43BA-98C5-BC10E8C7001D}" sibTransId="{D3DEDA03-3B1B-44C7-8B5B-5654D569A7EB}"/>
    <dgm:cxn modelId="{C0BE4F15-F0EB-4021-AF3E-B694C10F4AF0}" type="presOf" srcId="{C3073C98-4993-4503-B0FB-04F67B42F147}" destId="{0FCD068E-F230-4D77-A3F0-2A3D41D4DB76}" srcOrd="0" destOrd="0" presId="urn:microsoft.com/office/officeart/2005/8/layout/list1"/>
    <dgm:cxn modelId="{7ACBAF4C-B7DA-4D40-8EB8-1E73B4BA0C48}" srcId="{04F78A7F-4C56-4BA0-BE48-6F139BABF298}" destId="{393AEE6D-14D4-45FB-9EBF-DE86C0607F7D}" srcOrd="1" destOrd="0" parTransId="{D6CEFB21-9F99-4834-86C2-F7D22EF4E158}" sibTransId="{459F4F6C-4523-4927-B828-8151B6791FBF}"/>
    <dgm:cxn modelId="{360EC955-971D-470C-9471-F780429FC75D}" type="presOf" srcId="{393AEE6D-14D4-45FB-9EBF-DE86C0607F7D}" destId="{8A6CA472-093F-447E-BCA0-FCD05A62ECF4}" srcOrd="0" destOrd="1" presId="urn:microsoft.com/office/officeart/2005/8/layout/list1"/>
    <dgm:cxn modelId="{3E030944-9F97-4BB9-A603-184E2AE718FD}" type="presOf" srcId="{68EE4982-8A41-4D73-A457-3F83760CD647}" destId="{751EA437-69AA-4C0E-A3A1-A4657B5FBB94}" srcOrd="0" destOrd="0" presId="urn:microsoft.com/office/officeart/2005/8/layout/list1"/>
    <dgm:cxn modelId="{7D077CB6-8D13-486F-8686-490003306C77}" type="presParOf" srcId="{751EA437-69AA-4C0E-A3A1-A4657B5FBB94}" destId="{5726A3A2-BA2B-49E7-86B7-C78F645EE36D}" srcOrd="0" destOrd="0" presId="urn:microsoft.com/office/officeart/2005/8/layout/list1"/>
    <dgm:cxn modelId="{8985AB8A-F859-427B-B11D-885DBAF30E23}" type="presParOf" srcId="{5726A3A2-BA2B-49E7-86B7-C78F645EE36D}" destId="{0FCD068E-F230-4D77-A3F0-2A3D41D4DB76}" srcOrd="0" destOrd="0" presId="urn:microsoft.com/office/officeart/2005/8/layout/list1"/>
    <dgm:cxn modelId="{D66120A0-15BF-4E54-B03C-732AF7FEE0FB}" type="presParOf" srcId="{5726A3A2-BA2B-49E7-86B7-C78F645EE36D}" destId="{47221A6D-EEE4-4123-9313-E7F98791AB1B}" srcOrd="1" destOrd="0" presId="urn:microsoft.com/office/officeart/2005/8/layout/list1"/>
    <dgm:cxn modelId="{D976B8FA-7CD6-42EC-B187-EEF39DD3C790}" type="presParOf" srcId="{751EA437-69AA-4C0E-A3A1-A4657B5FBB94}" destId="{649D1F73-8EAD-4993-92F0-98F485BB31D6}" srcOrd="1" destOrd="0" presId="urn:microsoft.com/office/officeart/2005/8/layout/list1"/>
    <dgm:cxn modelId="{1191CEB5-FB06-4EC4-B4E8-15A4E8ED19DC}" type="presParOf" srcId="{751EA437-69AA-4C0E-A3A1-A4657B5FBB94}" destId="{65626909-FA21-4B8F-AB0D-A8B5254843FD}" srcOrd="2" destOrd="0" presId="urn:microsoft.com/office/officeart/2005/8/layout/list1"/>
    <dgm:cxn modelId="{F0E7F6FF-EA37-4CA8-BDC5-3C0998EDDD6E}" type="presParOf" srcId="{751EA437-69AA-4C0E-A3A1-A4657B5FBB94}" destId="{EF9F6722-DE8E-4B66-BEFF-BA1967ECFBAC}" srcOrd="3" destOrd="0" presId="urn:microsoft.com/office/officeart/2005/8/layout/list1"/>
    <dgm:cxn modelId="{6B583D83-909B-48E2-B1AA-D781FC47B994}" type="presParOf" srcId="{751EA437-69AA-4C0E-A3A1-A4657B5FBB94}" destId="{E5DE6E74-1696-4E25-A743-5A34F1439869}" srcOrd="4" destOrd="0" presId="urn:microsoft.com/office/officeart/2005/8/layout/list1"/>
    <dgm:cxn modelId="{2A39FE96-D9DA-4925-93C2-560E04916A5B}" type="presParOf" srcId="{E5DE6E74-1696-4E25-A743-5A34F1439869}" destId="{4E7682CE-0A4E-4B8B-9FE4-86F973A4D75F}" srcOrd="0" destOrd="0" presId="urn:microsoft.com/office/officeart/2005/8/layout/list1"/>
    <dgm:cxn modelId="{ABD2D85A-6D93-4805-A71E-F6A08438E14B}" type="presParOf" srcId="{E5DE6E74-1696-4E25-A743-5A34F1439869}" destId="{C5F49DD0-F675-4F94-A7C0-68D099369524}" srcOrd="1" destOrd="0" presId="urn:microsoft.com/office/officeart/2005/8/layout/list1"/>
    <dgm:cxn modelId="{2405E61B-EFF8-4FC6-A5C0-887A82A25B9C}" type="presParOf" srcId="{751EA437-69AA-4C0E-A3A1-A4657B5FBB94}" destId="{C2574EA7-211B-41C7-8ADE-D0A4EFE9654A}" srcOrd="5" destOrd="0" presId="urn:microsoft.com/office/officeart/2005/8/layout/list1"/>
    <dgm:cxn modelId="{31D6C66D-B93C-4A68-B317-64A3150F6895}" type="presParOf" srcId="{751EA437-69AA-4C0E-A3A1-A4657B5FBB94}" destId="{8A6CA472-093F-447E-BCA0-FCD05A62ECF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AF322DF-BDC7-48D8-B0B7-ACF4EAB00679}" type="doc">
      <dgm:prSet loTypeId="urn:microsoft.com/office/officeart/2005/8/layout/vList2" loCatId="list" qsTypeId="urn:microsoft.com/office/officeart/2005/8/quickstyle/3d2" qsCatId="3D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41BAC103-1D59-44F3-97AD-5199850EBAAE}">
      <dgm:prSet custT="1"/>
      <dgm:spPr/>
      <dgm:t>
        <a:bodyPr/>
        <a:lstStyle/>
        <a:p>
          <a:pPr algn="ctr" rtl="0"/>
          <a:r>
            <a:rPr lang="en-US" sz="4000" b="1" dirty="0" smtClean="0"/>
            <a:t>Supervisor’s Roles</a:t>
          </a:r>
          <a:br>
            <a:rPr lang="en-US" sz="4000" b="1" dirty="0" smtClean="0"/>
          </a:br>
          <a:endParaRPr lang="en-US" sz="4000" b="1" dirty="0"/>
        </a:p>
      </dgm:t>
    </dgm:pt>
    <dgm:pt modelId="{C1A47A46-7C3A-44DB-B2CB-21395D6F5626}" type="parTrans" cxnId="{5B78BF27-C807-434D-A95E-684F3524161F}">
      <dgm:prSet/>
      <dgm:spPr/>
      <dgm:t>
        <a:bodyPr/>
        <a:lstStyle/>
        <a:p>
          <a:endParaRPr lang="en-US"/>
        </a:p>
      </dgm:t>
    </dgm:pt>
    <dgm:pt modelId="{289A047B-835F-4D3B-999E-7694F6BE61EA}" type="sibTrans" cxnId="{5B78BF27-C807-434D-A95E-684F3524161F}">
      <dgm:prSet/>
      <dgm:spPr/>
      <dgm:t>
        <a:bodyPr/>
        <a:lstStyle/>
        <a:p>
          <a:endParaRPr lang="en-US"/>
        </a:p>
      </dgm:t>
    </dgm:pt>
    <dgm:pt modelId="{BA183C74-AE81-40C9-8B54-BC482FECF357}" type="pres">
      <dgm:prSet presAssocID="{5AF322DF-BDC7-48D8-B0B7-ACF4EAB00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3FB07-2C42-42E9-A5AF-B743235406CD}" type="pres">
      <dgm:prSet presAssocID="{41BAC103-1D59-44F3-97AD-5199850EBAAE}" presName="parentText" presStyleLbl="node1" presStyleIdx="0" presStyleCnt="1" custLinFactNeighborY="36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8BF27-C807-434D-A95E-684F3524161F}" srcId="{5AF322DF-BDC7-48D8-B0B7-ACF4EAB00679}" destId="{41BAC103-1D59-44F3-97AD-5199850EBAAE}" srcOrd="0" destOrd="0" parTransId="{C1A47A46-7C3A-44DB-B2CB-21395D6F5626}" sibTransId="{289A047B-835F-4D3B-999E-7694F6BE61EA}"/>
    <dgm:cxn modelId="{E86DE927-2FDA-4725-9A05-0B071445A72B}" type="presOf" srcId="{41BAC103-1D59-44F3-97AD-5199850EBAAE}" destId="{FCE3FB07-2C42-42E9-A5AF-B743235406CD}" srcOrd="0" destOrd="0" presId="urn:microsoft.com/office/officeart/2005/8/layout/vList2"/>
    <dgm:cxn modelId="{F8605B5A-BE78-4D93-ACD0-68F80D15D7A7}" type="presOf" srcId="{5AF322DF-BDC7-48D8-B0B7-ACF4EAB00679}" destId="{BA183C74-AE81-40C9-8B54-BC482FECF357}" srcOrd="0" destOrd="0" presId="urn:microsoft.com/office/officeart/2005/8/layout/vList2"/>
    <dgm:cxn modelId="{9710BBE5-02BB-4A12-85F1-65411CBC43F0}" type="presParOf" srcId="{BA183C74-AE81-40C9-8B54-BC482FECF357}" destId="{FCE3FB07-2C42-42E9-A5AF-B74323540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B1D5FA-9F03-4928-A4AA-15D0CA0C0F67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/>
      <dgm:spPr/>
      <dgm:t>
        <a:bodyPr/>
        <a:lstStyle/>
        <a:p>
          <a:endParaRPr lang="en-US"/>
        </a:p>
      </dgm:t>
    </dgm:pt>
    <dgm:pt modelId="{473BD306-DBBE-4227-B274-AAC3E6934FAC}">
      <dgm:prSet custT="1"/>
      <dgm:spPr/>
      <dgm:t>
        <a:bodyPr/>
        <a:lstStyle/>
        <a:p>
          <a:pPr algn="ctr" rtl="0"/>
          <a:r>
            <a:rPr lang="en-US" sz="3600" dirty="0" smtClean="0"/>
            <a:t>Supervisor’s Roles</a:t>
          </a:r>
          <a:endParaRPr lang="en-US" sz="3600" dirty="0"/>
        </a:p>
      </dgm:t>
    </dgm:pt>
    <dgm:pt modelId="{35F7E83E-19ED-4379-80A8-866BAEE2691F}" type="parTrans" cxnId="{AD2A6049-81EC-4026-8C4B-3DD670C2F102}">
      <dgm:prSet/>
      <dgm:spPr/>
      <dgm:t>
        <a:bodyPr/>
        <a:lstStyle/>
        <a:p>
          <a:endParaRPr lang="en-US" sz="3600"/>
        </a:p>
      </dgm:t>
    </dgm:pt>
    <dgm:pt modelId="{5E6B6625-A156-497D-B6D1-2AD5AB3519C7}" type="sibTrans" cxnId="{AD2A6049-81EC-4026-8C4B-3DD670C2F102}">
      <dgm:prSet/>
      <dgm:spPr/>
      <dgm:t>
        <a:bodyPr/>
        <a:lstStyle/>
        <a:p>
          <a:endParaRPr lang="en-US" sz="3600"/>
        </a:p>
      </dgm:t>
    </dgm:pt>
    <dgm:pt modelId="{6DF199BE-827F-4E8B-9227-9B22D9B7FB97}" type="pres">
      <dgm:prSet presAssocID="{81B1D5FA-9F03-4928-A4AA-15D0CA0C0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14AB9-070D-45C8-B2C5-7A4CA7E75C7B}" type="pres">
      <dgm:prSet presAssocID="{473BD306-DBBE-4227-B274-AAC3E6934F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A6049-81EC-4026-8C4B-3DD670C2F102}" srcId="{81B1D5FA-9F03-4928-A4AA-15D0CA0C0F67}" destId="{473BD306-DBBE-4227-B274-AAC3E6934FAC}" srcOrd="0" destOrd="0" parTransId="{35F7E83E-19ED-4379-80A8-866BAEE2691F}" sibTransId="{5E6B6625-A156-497D-B6D1-2AD5AB3519C7}"/>
    <dgm:cxn modelId="{85FB39CC-3971-4231-A0F8-CCFFEA5B0222}" type="presOf" srcId="{473BD306-DBBE-4227-B274-AAC3E6934FAC}" destId="{B1C14AB9-070D-45C8-B2C5-7A4CA7E75C7B}" srcOrd="0" destOrd="0" presId="urn:microsoft.com/office/officeart/2005/8/layout/vList2"/>
    <dgm:cxn modelId="{564042FF-3EBE-4049-AD4D-2ACFA4C57F5E}" type="presOf" srcId="{81B1D5FA-9F03-4928-A4AA-15D0CA0C0F67}" destId="{6DF199BE-827F-4E8B-9227-9B22D9B7FB97}" srcOrd="0" destOrd="0" presId="urn:microsoft.com/office/officeart/2005/8/layout/vList2"/>
    <dgm:cxn modelId="{FE7F44F5-7FE7-4703-B7A8-ED267E5A0F6B}" type="presParOf" srcId="{6DF199BE-827F-4E8B-9227-9B22D9B7FB97}" destId="{B1C14AB9-070D-45C8-B2C5-7A4CA7E75C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2E11F2-E1DB-4875-937B-883881E284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66239-5462-4652-909A-227E596130B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Be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 Prescriptive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C7220B6-6FA0-422E-B7AE-A9AA7FD7866D}" type="parTrans" cxnId="{5A019FE4-E275-4C4C-BD56-E4DE8539EA86}">
      <dgm:prSet/>
      <dgm:spPr/>
      <dgm:t>
        <a:bodyPr/>
        <a:lstStyle/>
        <a:p>
          <a:endParaRPr lang="en-US"/>
        </a:p>
      </dgm:t>
    </dgm:pt>
    <dgm:pt modelId="{7F4BFAA1-34AB-437B-95D8-BA8F90B22358}" type="sibTrans" cxnId="{5A019FE4-E275-4C4C-BD56-E4DE8539EA86}">
      <dgm:prSet/>
      <dgm:spPr/>
      <dgm:t>
        <a:bodyPr/>
        <a:lstStyle/>
        <a:p>
          <a:endParaRPr lang="en-US"/>
        </a:p>
      </dgm:t>
    </dgm:pt>
    <dgm:pt modelId="{11B7558C-9EBA-4969-99CB-CDADDB693EFD}">
      <dgm:prSet/>
      <dgm:spPr/>
      <dgm:t>
        <a:bodyPr/>
        <a:lstStyle/>
        <a:p>
          <a:pPr rtl="0"/>
          <a:r>
            <a:rPr lang="en-US" dirty="0" smtClean="0"/>
            <a:t>Expectations and demands placed on the supervisor by employees, peers, superiors, family and friends, as well as organization influences such as policies, procedures, job descriptions, union contracts, etc.</a:t>
          </a:r>
          <a:endParaRPr lang="en-US" dirty="0"/>
        </a:p>
      </dgm:t>
    </dgm:pt>
    <dgm:pt modelId="{37F6BBC8-D62B-4E41-9156-185D7DD8452E}" type="parTrans" cxnId="{FA7550D3-2482-420E-821C-5AC3DEBC053E}">
      <dgm:prSet/>
      <dgm:spPr/>
      <dgm:t>
        <a:bodyPr/>
        <a:lstStyle/>
        <a:p>
          <a:endParaRPr lang="en-US"/>
        </a:p>
      </dgm:t>
    </dgm:pt>
    <dgm:pt modelId="{50A27395-DF4B-46E8-9D99-C0050A4D8E4E}" type="sibTrans" cxnId="{FA7550D3-2482-420E-821C-5AC3DEBC053E}">
      <dgm:prSet/>
      <dgm:spPr/>
      <dgm:t>
        <a:bodyPr/>
        <a:lstStyle/>
        <a:p>
          <a:endParaRPr lang="en-US"/>
        </a:p>
      </dgm:t>
    </dgm:pt>
    <dgm:pt modelId="{F7BE9843-D614-4321-8FA8-BB20F092FFB5}">
      <dgm:prSet/>
      <dgm:spPr/>
      <dgm:t>
        <a:bodyPr/>
        <a:lstStyle/>
        <a:p>
          <a:pPr rtl="0"/>
          <a:r>
            <a:rPr lang="en-US" b="1" dirty="0" smtClean="0"/>
            <a:t>Manage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Conflict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5E50BE90-1B31-427B-8653-4B6499875D5A}" type="parTrans" cxnId="{0F5C4A60-87DF-40FC-A8D0-E83BF8CE2E72}">
      <dgm:prSet/>
      <dgm:spPr/>
      <dgm:t>
        <a:bodyPr/>
        <a:lstStyle/>
        <a:p>
          <a:endParaRPr lang="en-US"/>
        </a:p>
      </dgm:t>
    </dgm:pt>
    <dgm:pt modelId="{AB964FAB-A803-4D75-8412-C45210C863A3}" type="sibTrans" cxnId="{0F5C4A60-87DF-40FC-A8D0-E83BF8CE2E72}">
      <dgm:prSet/>
      <dgm:spPr/>
      <dgm:t>
        <a:bodyPr/>
        <a:lstStyle/>
        <a:p>
          <a:endParaRPr lang="en-US"/>
        </a:p>
      </dgm:t>
    </dgm:pt>
    <dgm:pt modelId="{D1B527A2-9C51-47EE-ADFE-E00224DA8A92}">
      <dgm:prSet/>
      <dgm:spPr/>
      <dgm:t>
        <a:bodyPr/>
        <a:lstStyle/>
        <a:p>
          <a:pPr rtl="0"/>
          <a:r>
            <a:rPr lang="en-US" dirty="0" smtClean="0"/>
            <a:t>Occur when conflicting and contradictory demands are made on supervisors. </a:t>
          </a:r>
          <a:endParaRPr lang="en-US" dirty="0"/>
        </a:p>
      </dgm:t>
    </dgm:pt>
    <dgm:pt modelId="{BC2F2EA2-FD8E-417C-B090-05EB3ED69907}" type="parTrans" cxnId="{6DC96E5A-8ED0-4AF4-BD70-7F08A3A6FB46}">
      <dgm:prSet/>
      <dgm:spPr/>
      <dgm:t>
        <a:bodyPr/>
        <a:lstStyle/>
        <a:p>
          <a:endParaRPr lang="en-US"/>
        </a:p>
      </dgm:t>
    </dgm:pt>
    <dgm:pt modelId="{3A09E90E-C90A-41C0-B037-24CFAC3E29B4}" type="sibTrans" cxnId="{6DC96E5A-8ED0-4AF4-BD70-7F08A3A6FB46}">
      <dgm:prSet/>
      <dgm:spPr/>
      <dgm:t>
        <a:bodyPr/>
        <a:lstStyle/>
        <a:p>
          <a:endParaRPr lang="en-US"/>
        </a:p>
      </dgm:t>
    </dgm:pt>
    <dgm:pt modelId="{3CF991E3-6E3D-45AF-ADC3-271D4EA32BE6}" type="pres">
      <dgm:prSet presAssocID="{0D2E11F2-E1DB-4875-937B-883881E28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DBD2C9-33E4-4428-A937-6ED9221548D1}" type="pres">
      <dgm:prSet presAssocID="{29066239-5462-4652-909A-227E596130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3FD9E-AFBB-4E8E-ACC3-84363387BDD4}" type="pres">
      <dgm:prSet presAssocID="{29066239-5462-4652-909A-227E596130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5703C-52F7-471C-97B6-BF62EA3E6C39}" type="pres">
      <dgm:prSet presAssocID="{F7BE9843-D614-4321-8FA8-BB20F092FF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7A1F-7E7D-4E21-BB2B-5E430A44E0BD}" type="pres">
      <dgm:prSet presAssocID="{F7BE9843-D614-4321-8FA8-BB20F092FFB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79921-4C37-40E5-BA04-7E9B34D11152}" type="presOf" srcId="{11B7558C-9EBA-4969-99CB-CDADDB693EFD}" destId="{4BC3FD9E-AFBB-4E8E-ACC3-84363387BDD4}" srcOrd="0" destOrd="0" presId="urn:microsoft.com/office/officeart/2005/8/layout/vList2"/>
    <dgm:cxn modelId="{719FB233-66C5-40FF-9B6B-81041089FD08}" type="presOf" srcId="{29066239-5462-4652-909A-227E596130BE}" destId="{1ADBD2C9-33E4-4428-A937-6ED9221548D1}" srcOrd="0" destOrd="0" presId="urn:microsoft.com/office/officeart/2005/8/layout/vList2"/>
    <dgm:cxn modelId="{0F5C4A60-87DF-40FC-A8D0-E83BF8CE2E72}" srcId="{0D2E11F2-E1DB-4875-937B-883881E28405}" destId="{F7BE9843-D614-4321-8FA8-BB20F092FFB5}" srcOrd="1" destOrd="0" parTransId="{5E50BE90-1B31-427B-8653-4B6499875D5A}" sibTransId="{AB964FAB-A803-4D75-8412-C45210C863A3}"/>
    <dgm:cxn modelId="{5A019FE4-E275-4C4C-BD56-E4DE8539EA86}" srcId="{0D2E11F2-E1DB-4875-937B-883881E28405}" destId="{29066239-5462-4652-909A-227E596130BE}" srcOrd="0" destOrd="0" parTransId="{4C7220B6-6FA0-422E-B7AE-A9AA7FD7866D}" sibTransId="{7F4BFAA1-34AB-437B-95D8-BA8F90B22358}"/>
    <dgm:cxn modelId="{6205E96E-BD76-437F-8F73-6679A194953A}" type="presOf" srcId="{D1B527A2-9C51-47EE-ADFE-E00224DA8A92}" destId="{74E97A1F-7E7D-4E21-BB2B-5E430A44E0BD}" srcOrd="0" destOrd="0" presId="urn:microsoft.com/office/officeart/2005/8/layout/vList2"/>
    <dgm:cxn modelId="{6DC96E5A-8ED0-4AF4-BD70-7F08A3A6FB46}" srcId="{F7BE9843-D614-4321-8FA8-BB20F092FFB5}" destId="{D1B527A2-9C51-47EE-ADFE-E00224DA8A92}" srcOrd="0" destOrd="0" parTransId="{BC2F2EA2-FD8E-417C-B090-05EB3ED69907}" sibTransId="{3A09E90E-C90A-41C0-B037-24CFAC3E29B4}"/>
    <dgm:cxn modelId="{FA7550D3-2482-420E-821C-5AC3DEBC053E}" srcId="{29066239-5462-4652-909A-227E596130BE}" destId="{11B7558C-9EBA-4969-99CB-CDADDB693EFD}" srcOrd="0" destOrd="0" parTransId="{37F6BBC8-D62B-4E41-9156-185D7DD8452E}" sibTransId="{50A27395-DF4B-46E8-9D99-C0050A4D8E4E}"/>
    <dgm:cxn modelId="{27BDE71B-95CA-47D2-BC20-CDAC1BD9C6A0}" type="presOf" srcId="{F7BE9843-D614-4321-8FA8-BB20F092FFB5}" destId="{F965703C-52F7-471C-97B6-BF62EA3E6C39}" srcOrd="0" destOrd="0" presId="urn:microsoft.com/office/officeart/2005/8/layout/vList2"/>
    <dgm:cxn modelId="{BD47ACAF-3401-4B46-8AAE-815A4BBF7B05}" type="presOf" srcId="{0D2E11F2-E1DB-4875-937B-883881E28405}" destId="{3CF991E3-6E3D-45AF-ADC3-271D4EA32BE6}" srcOrd="0" destOrd="0" presId="urn:microsoft.com/office/officeart/2005/8/layout/vList2"/>
    <dgm:cxn modelId="{A4509682-AFDD-444E-A986-C658C09C2A1F}" type="presParOf" srcId="{3CF991E3-6E3D-45AF-ADC3-271D4EA32BE6}" destId="{1ADBD2C9-33E4-4428-A937-6ED9221548D1}" srcOrd="0" destOrd="0" presId="urn:microsoft.com/office/officeart/2005/8/layout/vList2"/>
    <dgm:cxn modelId="{B891B239-9CD4-4A88-9595-2FD4109C0C9D}" type="presParOf" srcId="{3CF991E3-6E3D-45AF-ADC3-271D4EA32BE6}" destId="{4BC3FD9E-AFBB-4E8E-ACC3-84363387BDD4}" srcOrd="1" destOrd="0" presId="urn:microsoft.com/office/officeart/2005/8/layout/vList2"/>
    <dgm:cxn modelId="{967A3EA3-7FB3-4F53-8665-CF4F8FFA1721}" type="presParOf" srcId="{3CF991E3-6E3D-45AF-ADC3-271D4EA32BE6}" destId="{F965703C-52F7-471C-97B6-BF62EA3E6C39}" srcOrd="2" destOrd="0" presId="urn:microsoft.com/office/officeart/2005/8/layout/vList2"/>
    <dgm:cxn modelId="{619F2049-ED7E-4EE9-B087-79FBB2D32C8B}" type="presParOf" srcId="{3CF991E3-6E3D-45AF-ADC3-271D4EA32BE6}" destId="{74E97A1F-7E7D-4E21-BB2B-5E430A44E0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6C5E0C-56D9-4B53-A0D1-07F12E708703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/>
      <dgm:spPr/>
      <dgm:t>
        <a:bodyPr/>
        <a:lstStyle/>
        <a:p>
          <a:endParaRPr lang="en-US"/>
        </a:p>
      </dgm:t>
    </dgm:pt>
    <dgm:pt modelId="{56D1CD03-2F1E-44BC-810B-A6F4043B92F9}">
      <dgm:prSet custT="1"/>
      <dgm:spPr/>
      <dgm:t>
        <a:bodyPr/>
        <a:lstStyle/>
        <a:p>
          <a:pPr algn="ctr" rtl="0"/>
          <a:r>
            <a:rPr lang="en-US" sz="3600" smtClean="0"/>
            <a:t>Supervisor’s </a:t>
          </a:r>
          <a:r>
            <a:rPr lang="en-US" sz="3600" dirty="0" smtClean="0"/>
            <a:t>Roles</a:t>
          </a:r>
          <a:br>
            <a:rPr lang="en-US" sz="3600" dirty="0" smtClean="0"/>
          </a:br>
          <a:endParaRPr lang="en-US" sz="3600" dirty="0"/>
        </a:p>
      </dgm:t>
    </dgm:pt>
    <dgm:pt modelId="{342C3C28-6C39-458C-80AE-6A3C272BDB37}" type="parTrans" cxnId="{8044860F-BBEC-40E2-8D60-C44782C49C83}">
      <dgm:prSet/>
      <dgm:spPr/>
      <dgm:t>
        <a:bodyPr/>
        <a:lstStyle/>
        <a:p>
          <a:endParaRPr lang="en-US" sz="3600"/>
        </a:p>
      </dgm:t>
    </dgm:pt>
    <dgm:pt modelId="{33D61A10-99CE-4CA2-89EE-3E12392D1C01}" type="sibTrans" cxnId="{8044860F-BBEC-40E2-8D60-C44782C49C83}">
      <dgm:prSet/>
      <dgm:spPr/>
      <dgm:t>
        <a:bodyPr/>
        <a:lstStyle/>
        <a:p>
          <a:endParaRPr lang="en-US" sz="3600"/>
        </a:p>
      </dgm:t>
    </dgm:pt>
    <dgm:pt modelId="{5F3D3C07-8FF7-47F4-9B47-573DDF1AE59E}" type="pres">
      <dgm:prSet presAssocID="{5D6C5E0C-56D9-4B53-A0D1-07F12E7087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BEB12-FFEC-4764-A350-CEB28A99025C}" type="pres">
      <dgm:prSet presAssocID="{56D1CD03-2F1E-44BC-810B-A6F4043B92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1C6DE-ACF1-499A-ADB8-0ECFD87F30D3}" type="presOf" srcId="{56D1CD03-2F1E-44BC-810B-A6F4043B92F9}" destId="{0D7BEB12-FFEC-4764-A350-CEB28A99025C}" srcOrd="0" destOrd="0" presId="urn:microsoft.com/office/officeart/2005/8/layout/vList2"/>
    <dgm:cxn modelId="{E7F02B16-99D8-4E12-AAE5-AF9629164FDF}" type="presOf" srcId="{5D6C5E0C-56D9-4B53-A0D1-07F12E708703}" destId="{5F3D3C07-8FF7-47F4-9B47-573DDF1AE59E}" srcOrd="0" destOrd="0" presId="urn:microsoft.com/office/officeart/2005/8/layout/vList2"/>
    <dgm:cxn modelId="{8044860F-BBEC-40E2-8D60-C44782C49C83}" srcId="{5D6C5E0C-56D9-4B53-A0D1-07F12E708703}" destId="{56D1CD03-2F1E-44BC-810B-A6F4043B92F9}" srcOrd="0" destOrd="0" parTransId="{342C3C28-6C39-458C-80AE-6A3C272BDB37}" sibTransId="{33D61A10-99CE-4CA2-89EE-3E12392D1C01}"/>
    <dgm:cxn modelId="{6525C0D4-DA66-4E25-A8CC-6CF44ABFD194}" type="presParOf" srcId="{5F3D3C07-8FF7-47F4-9B47-573DDF1AE59E}" destId="{0D7BEB12-FFEC-4764-A350-CEB28A9902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26F81CB-5DCC-4FA8-90C6-EB0A7CC7F9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F8CB9-4821-41C8-9EF5-6AF09E8277C4}">
      <dgm:prSet/>
      <dgm:spPr/>
      <dgm:t>
        <a:bodyPr/>
        <a:lstStyle/>
        <a:p>
          <a:pPr rtl="0"/>
          <a:r>
            <a:rPr lang="en-US" b="1" dirty="0" smtClean="0"/>
            <a:t>Avoid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Ambiguity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9583F81B-36E3-4AD6-B4C9-4A870E9718F2}" type="parTrans" cxnId="{3EC7378D-EFF0-4E4F-BE58-77EF9F7DD052}">
      <dgm:prSet/>
      <dgm:spPr/>
      <dgm:t>
        <a:bodyPr/>
        <a:lstStyle/>
        <a:p>
          <a:endParaRPr lang="en-US"/>
        </a:p>
      </dgm:t>
    </dgm:pt>
    <dgm:pt modelId="{C8817988-F6F5-47D3-A3D2-A90ADBB758A4}" type="sibTrans" cxnId="{3EC7378D-EFF0-4E4F-BE58-77EF9F7DD052}">
      <dgm:prSet/>
      <dgm:spPr/>
      <dgm:t>
        <a:bodyPr/>
        <a:lstStyle/>
        <a:p>
          <a:endParaRPr lang="en-US"/>
        </a:p>
      </dgm:t>
    </dgm:pt>
    <dgm:pt modelId="{243C9087-0B36-42B5-8A14-9B0F1E377B78}">
      <dgm:prSet/>
      <dgm:spPr/>
      <dgm:t>
        <a:bodyPr/>
        <a:lstStyle/>
        <a:p>
          <a:pPr rtl="0"/>
          <a:r>
            <a:rPr lang="en-US" dirty="0" smtClean="0"/>
            <a:t>Occur when supervisor is not sure of the role he or she is to play, resulting from unclear or non-existent job descriptions, orders, rules, policies, or procedures.</a:t>
          </a:r>
          <a:endParaRPr lang="en-US" dirty="0"/>
        </a:p>
      </dgm:t>
    </dgm:pt>
    <dgm:pt modelId="{42081A56-C513-4441-9DA7-E2B57CBCCCEB}" type="parTrans" cxnId="{8FD5F82C-7AF7-4416-9349-F7103366F184}">
      <dgm:prSet/>
      <dgm:spPr/>
      <dgm:t>
        <a:bodyPr/>
        <a:lstStyle/>
        <a:p>
          <a:endParaRPr lang="en-US"/>
        </a:p>
      </dgm:t>
    </dgm:pt>
    <dgm:pt modelId="{B43A103A-7316-40C9-9AB6-8F2A961A859E}" type="sibTrans" cxnId="{8FD5F82C-7AF7-4416-9349-F7103366F184}">
      <dgm:prSet/>
      <dgm:spPr/>
      <dgm:t>
        <a:bodyPr/>
        <a:lstStyle/>
        <a:p>
          <a:endParaRPr lang="en-US"/>
        </a:p>
      </dgm:t>
    </dgm:pt>
    <dgm:pt modelId="{5653E2FA-69C7-4FF2-9157-BB935915D917}">
      <dgm:prSet/>
      <dgm:spPr/>
      <dgm:t>
        <a:bodyPr/>
        <a:lstStyle/>
        <a:p>
          <a:pPr rtl="0"/>
          <a:r>
            <a:rPr lang="en-US" b="1" dirty="0" smtClean="0"/>
            <a:t>Encourage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Performance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3D93D708-F511-4562-9ADC-6CFB2B1917E3}" type="parTrans" cxnId="{A5578E31-DA83-4568-BFF3-32D6989BAB43}">
      <dgm:prSet/>
      <dgm:spPr/>
      <dgm:t>
        <a:bodyPr/>
        <a:lstStyle/>
        <a:p>
          <a:endParaRPr lang="en-US"/>
        </a:p>
      </dgm:t>
    </dgm:pt>
    <dgm:pt modelId="{F238E689-0E4C-4373-AD1F-F9B0B23CDBE1}" type="sibTrans" cxnId="{A5578E31-DA83-4568-BFF3-32D6989BAB43}">
      <dgm:prSet/>
      <dgm:spPr/>
      <dgm:t>
        <a:bodyPr/>
        <a:lstStyle/>
        <a:p>
          <a:endParaRPr lang="en-US"/>
        </a:p>
      </dgm:t>
    </dgm:pt>
    <dgm:pt modelId="{47940271-199B-4000-90BD-CAE9F015D9BF}">
      <dgm:prSet/>
      <dgm:spPr/>
      <dgm:t>
        <a:bodyPr/>
        <a:lstStyle/>
        <a:p>
          <a:pPr rtl="0"/>
          <a:r>
            <a:rPr lang="en-US" dirty="0" smtClean="0"/>
            <a:t>Successful organizations clearly prescribe roles and create environments that support and encourage employees to perform their roles as prescribed.</a:t>
          </a:r>
          <a:endParaRPr lang="en-US" dirty="0"/>
        </a:p>
      </dgm:t>
    </dgm:pt>
    <dgm:pt modelId="{AD45C2E4-76DC-483B-838A-9A738D829459}" type="parTrans" cxnId="{22C9FB2B-499B-464D-91BB-4A86057B0698}">
      <dgm:prSet/>
      <dgm:spPr/>
      <dgm:t>
        <a:bodyPr/>
        <a:lstStyle/>
        <a:p>
          <a:endParaRPr lang="en-US"/>
        </a:p>
      </dgm:t>
    </dgm:pt>
    <dgm:pt modelId="{F88A4D82-5BBC-4141-9FE9-E9F978852632}" type="sibTrans" cxnId="{22C9FB2B-499B-464D-91BB-4A86057B0698}">
      <dgm:prSet/>
      <dgm:spPr/>
      <dgm:t>
        <a:bodyPr/>
        <a:lstStyle/>
        <a:p>
          <a:endParaRPr lang="en-US"/>
        </a:p>
      </dgm:t>
    </dgm:pt>
    <dgm:pt modelId="{A807DF5D-0F32-4357-BEF9-65A8A8997848}" type="pres">
      <dgm:prSet presAssocID="{126F81CB-5DCC-4FA8-90C6-EB0A7CC7F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4B6CE-E6DB-4E29-A6E4-B20B025F392D}" type="pres">
      <dgm:prSet presAssocID="{88DF8CB9-4821-41C8-9EF5-6AF09E8277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47D17-D8B3-4A8D-A3E3-E5E7CD71E2A3}" type="pres">
      <dgm:prSet presAssocID="{88DF8CB9-4821-41C8-9EF5-6AF09E8277C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F8479-5FB6-4BC8-8498-B68AC757510A}" type="pres">
      <dgm:prSet presAssocID="{5653E2FA-69C7-4FF2-9157-BB935915D9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80C1B-C95D-4596-BAD7-5E5129FC56CD}" type="pres">
      <dgm:prSet presAssocID="{5653E2FA-69C7-4FF2-9157-BB935915D9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5F82C-7AF7-4416-9349-F7103366F184}" srcId="{88DF8CB9-4821-41C8-9EF5-6AF09E8277C4}" destId="{243C9087-0B36-42B5-8A14-9B0F1E377B78}" srcOrd="0" destOrd="0" parTransId="{42081A56-C513-4441-9DA7-E2B57CBCCCEB}" sibTransId="{B43A103A-7316-40C9-9AB6-8F2A961A859E}"/>
    <dgm:cxn modelId="{A5578E31-DA83-4568-BFF3-32D6989BAB43}" srcId="{126F81CB-5DCC-4FA8-90C6-EB0A7CC7F97F}" destId="{5653E2FA-69C7-4FF2-9157-BB935915D917}" srcOrd="1" destOrd="0" parTransId="{3D93D708-F511-4562-9ADC-6CFB2B1917E3}" sibTransId="{F238E689-0E4C-4373-AD1F-F9B0B23CDBE1}"/>
    <dgm:cxn modelId="{18CB4C12-7016-432B-9F44-848F787836E9}" type="presOf" srcId="{243C9087-0B36-42B5-8A14-9B0F1E377B78}" destId="{97F47D17-D8B3-4A8D-A3E3-E5E7CD71E2A3}" srcOrd="0" destOrd="0" presId="urn:microsoft.com/office/officeart/2005/8/layout/vList2"/>
    <dgm:cxn modelId="{055FC604-46A6-4106-804D-474ED4301E29}" type="presOf" srcId="{5653E2FA-69C7-4FF2-9157-BB935915D917}" destId="{3BCF8479-5FB6-4BC8-8498-B68AC757510A}" srcOrd="0" destOrd="0" presId="urn:microsoft.com/office/officeart/2005/8/layout/vList2"/>
    <dgm:cxn modelId="{B0B78DDD-5BBF-4041-ACE3-F3C9D880BE22}" type="presOf" srcId="{47940271-199B-4000-90BD-CAE9F015D9BF}" destId="{DDF80C1B-C95D-4596-BAD7-5E5129FC56CD}" srcOrd="0" destOrd="0" presId="urn:microsoft.com/office/officeart/2005/8/layout/vList2"/>
    <dgm:cxn modelId="{F06BBD0A-9BC1-45F8-87C3-5FBC310C1C8C}" type="presOf" srcId="{88DF8CB9-4821-41C8-9EF5-6AF09E8277C4}" destId="{E584B6CE-E6DB-4E29-A6E4-B20B025F392D}" srcOrd="0" destOrd="0" presId="urn:microsoft.com/office/officeart/2005/8/layout/vList2"/>
    <dgm:cxn modelId="{DCA55FE9-B583-4587-B74C-F9F58F25AFA9}" type="presOf" srcId="{126F81CB-5DCC-4FA8-90C6-EB0A7CC7F97F}" destId="{A807DF5D-0F32-4357-BEF9-65A8A8997848}" srcOrd="0" destOrd="0" presId="urn:microsoft.com/office/officeart/2005/8/layout/vList2"/>
    <dgm:cxn modelId="{3EC7378D-EFF0-4E4F-BE58-77EF9F7DD052}" srcId="{126F81CB-5DCC-4FA8-90C6-EB0A7CC7F97F}" destId="{88DF8CB9-4821-41C8-9EF5-6AF09E8277C4}" srcOrd="0" destOrd="0" parTransId="{9583F81B-36E3-4AD6-B4C9-4A870E9718F2}" sibTransId="{C8817988-F6F5-47D3-A3D2-A90ADBB758A4}"/>
    <dgm:cxn modelId="{22C9FB2B-499B-464D-91BB-4A86057B0698}" srcId="{5653E2FA-69C7-4FF2-9157-BB935915D917}" destId="{47940271-199B-4000-90BD-CAE9F015D9BF}" srcOrd="0" destOrd="0" parTransId="{AD45C2E4-76DC-483B-838A-9A738D829459}" sibTransId="{F88A4D82-5BBC-4141-9FE9-E9F978852632}"/>
    <dgm:cxn modelId="{EFA319B3-28ED-4E89-9DF0-3D3A63E06A33}" type="presParOf" srcId="{A807DF5D-0F32-4357-BEF9-65A8A8997848}" destId="{E584B6CE-E6DB-4E29-A6E4-B20B025F392D}" srcOrd="0" destOrd="0" presId="urn:microsoft.com/office/officeart/2005/8/layout/vList2"/>
    <dgm:cxn modelId="{919CD537-79E6-4E9D-8B17-51CE10560057}" type="presParOf" srcId="{A807DF5D-0F32-4357-BEF9-65A8A8997848}" destId="{97F47D17-D8B3-4A8D-A3E3-E5E7CD71E2A3}" srcOrd="1" destOrd="0" presId="urn:microsoft.com/office/officeart/2005/8/layout/vList2"/>
    <dgm:cxn modelId="{C3F9107C-CE0D-47E6-A08B-D1934DB11D02}" type="presParOf" srcId="{A807DF5D-0F32-4357-BEF9-65A8A8997848}" destId="{3BCF8479-5FB6-4BC8-8498-B68AC757510A}" srcOrd="2" destOrd="0" presId="urn:microsoft.com/office/officeart/2005/8/layout/vList2"/>
    <dgm:cxn modelId="{C5A1FC1A-368B-490E-B895-85D8A00B49A6}" type="presParOf" srcId="{A807DF5D-0F32-4357-BEF9-65A8A8997848}" destId="{DDF80C1B-C95D-4596-BAD7-5E5129FC56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404B32D-0E42-4400-971E-7393D08CD3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8923B4-B26C-434E-91CB-6DDC34688195}">
      <dgm:prSet/>
      <dgm:spPr/>
      <dgm:t>
        <a:bodyPr/>
        <a:lstStyle/>
        <a:p>
          <a:pPr rtl="0"/>
          <a:r>
            <a:rPr lang="en-US" b="1" dirty="0" smtClean="0"/>
            <a:t>Training and developing employees</a:t>
          </a:r>
          <a:endParaRPr lang="en-US" dirty="0"/>
        </a:p>
      </dgm:t>
    </dgm:pt>
    <dgm:pt modelId="{933732EB-DC7E-4DEC-AF5E-28BDA4311675}" type="parTrans" cxnId="{74CBFAED-3076-4B08-9837-48AB62D4D386}">
      <dgm:prSet/>
      <dgm:spPr/>
      <dgm:t>
        <a:bodyPr/>
        <a:lstStyle/>
        <a:p>
          <a:endParaRPr lang="en-US"/>
        </a:p>
      </dgm:t>
    </dgm:pt>
    <dgm:pt modelId="{A11D32AC-002B-4930-8D4B-D1339FFA0DE9}" type="sibTrans" cxnId="{74CBFAED-3076-4B08-9837-48AB62D4D386}">
      <dgm:prSet/>
      <dgm:spPr/>
      <dgm:t>
        <a:bodyPr/>
        <a:lstStyle/>
        <a:p>
          <a:endParaRPr lang="en-US"/>
        </a:p>
      </dgm:t>
    </dgm:pt>
    <dgm:pt modelId="{FB8BC089-FA8B-4DCF-8448-2335ED60FF2F}">
      <dgm:prSet/>
      <dgm:spPr/>
      <dgm:t>
        <a:bodyPr/>
        <a:lstStyle/>
        <a:p>
          <a:pPr rtl="0"/>
          <a:r>
            <a:rPr lang="en-US" dirty="0" smtClean="0"/>
            <a:t>Ensure sufficiently trained employees in the different aspects of the work</a:t>
          </a:r>
          <a:endParaRPr lang="en-US" dirty="0"/>
        </a:p>
      </dgm:t>
    </dgm:pt>
    <dgm:pt modelId="{F0D8D900-2443-49D9-AD0A-4E62ED957E78}" type="parTrans" cxnId="{18C45035-FD5F-480A-BB0D-9CC6D6D82879}">
      <dgm:prSet/>
      <dgm:spPr/>
      <dgm:t>
        <a:bodyPr/>
        <a:lstStyle/>
        <a:p>
          <a:endParaRPr lang="en-US"/>
        </a:p>
      </dgm:t>
    </dgm:pt>
    <dgm:pt modelId="{14FEA3F2-E1C8-4F3C-87EF-D14A43E5A37B}" type="sibTrans" cxnId="{18C45035-FD5F-480A-BB0D-9CC6D6D82879}">
      <dgm:prSet/>
      <dgm:spPr/>
      <dgm:t>
        <a:bodyPr/>
        <a:lstStyle/>
        <a:p>
          <a:endParaRPr lang="en-US"/>
        </a:p>
      </dgm:t>
    </dgm:pt>
    <dgm:pt modelId="{4B5D4413-54CB-4233-8BD1-824504AB56BF}">
      <dgm:prSet/>
      <dgm:spPr/>
      <dgm:t>
        <a:bodyPr/>
        <a:lstStyle/>
        <a:p>
          <a:pPr rtl="0"/>
          <a:r>
            <a:rPr lang="en-US" dirty="0" smtClean="0"/>
            <a:t>Facilitate in critical development of workers</a:t>
          </a:r>
          <a:endParaRPr lang="en-US" dirty="0"/>
        </a:p>
      </dgm:t>
    </dgm:pt>
    <dgm:pt modelId="{77BDDC35-556A-491A-8903-65AA2C4456E4}" type="parTrans" cxnId="{C1ACBAAF-1687-4C9F-8F7F-FE0DA0A39EC8}">
      <dgm:prSet/>
      <dgm:spPr/>
      <dgm:t>
        <a:bodyPr/>
        <a:lstStyle/>
        <a:p>
          <a:endParaRPr lang="en-US"/>
        </a:p>
      </dgm:t>
    </dgm:pt>
    <dgm:pt modelId="{1373C314-B9D0-4E9E-8E7F-6FCF399BC4C7}" type="sibTrans" cxnId="{C1ACBAAF-1687-4C9F-8F7F-FE0DA0A39EC8}">
      <dgm:prSet/>
      <dgm:spPr/>
      <dgm:t>
        <a:bodyPr/>
        <a:lstStyle/>
        <a:p>
          <a:endParaRPr lang="en-US"/>
        </a:p>
      </dgm:t>
    </dgm:pt>
    <dgm:pt modelId="{4AC85855-7EDC-4234-9736-F5C2B66C09A4}">
      <dgm:prSet/>
      <dgm:spPr/>
      <dgm:t>
        <a:bodyPr/>
        <a:lstStyle/>
        <a:p>
          <a:pPr rtl="0"/>
          <a:r>
            <a:rPr lang="en-US" dirty="0" smtClean="0"/>
            <a:t>aid multi-skilling </a:t>
          </a:r>
          <a:endParaRPr lang="en-US" dirty="0"/>
        </a:p>
      </dgm:t>
    </dgm:pt>
    <dgm:pt modelId="{F247FD28-13F0-4EAF-8A02-1E2EF0E30A9F}" type="parTrans" cxnId="{39ECF785-583E-42E1-B467-C3485FD56816}">
      <dgm:prSet/>
      <dgm:spPr/>
      <dgm:t>
        <a:bodyPr/>
        <a:lstStyle/>
        <a:p>
          <a:endParaRPr lang="en-US"/>
        </a:p>
      </dgm:t>
    </dgm:pt>
    <dgm:pt modelId="{7F1A17CE-31C6-4F2E-AC14-FA8F467DC199}" type="sibTrans" cxnId="{39ECF785-583E-42E1-B467-C3485FD56816}">
      <dgm:prSet/>
      <dgm:spPr/>
      <dgm:t>
        <a:bodyPr/>
        <a:lstStyle/>
        <a:p>
          <a:endParaRPr lang="en-US"/>
        </a:p>
      </dgm:t>
    </dgm:pt>
    <dgm:pt modelId="{6B99A312-DFEE-489A-BAEA-92DE7EBBE99A}">
      <dgm:prSet/>
      <dgm:spPr/>
      <dgm:t>
        <a:bodyPr/>
        <a:lstStyle/>
        <a:p>
          <a:pPr rtl="0"/>
          <a:r>
            <a:rPr lang="en-US" dirty="0" smtClean="0"/>
            <a:t>ensures continuity in the </a:t>
          </a:r>
          <a:r>
            <a:rPr lang="en-US" dirty="0" err="1" smtClean="0"/>
            <a:t>organisation</a:t>
          </a:r>
          <a:endParaRPr lang="en-US" dirty="0"/>
        </a:p>
      </dgm:t>
    </dgm:pt>
    <dgm:pt modelId="{E77F255F-C0C6-4767-A2BA-4AF05D065446}" type="parTrans" cxnId="{6AC7258E-7C33-4AA4-9AA2-D49103489FE4}">
      <dgm:prSet/>
      <dgm:spPr/>
      <dgm:t>
        <a:bodyPr/>
        <a:lstStyle/>
        <a:p>
          <a:endParaRPr lang="en-US"/>
        </a:p>
      </dgm:t>
    </dgm:pt>
    <dgm:pt modelId="{A612101B-AD70-40DF-BBFE-304713FB6C70}" type="sibTrans" cxnId="{6AC7258E-7C33-4AA4-9AA2-D49103489FE4}">
      <dgm:prSet/>
      <dgm:spPr/>
      <dgm:t>
        <a:bodyPr/>
        <a:lstStyle/>
        <a:p>
          <a:endParaRPr lang="en-US"/>
        </a:p>
      </dgm:t>
    </dgm:pt>
    <dgm:pt modelId="{143D34FE-A25B-45B6-89E2-D64FCEEF4566}">
      <dgm:prSet/>
      <dgm:spPr/>
      <dgm:t>
        <a:bodyPr/>
        <a:lstStyle/>
        <a:p>
          <a:pPr rtl="0"/>
          <a:r>
            <a:rPr lang="en-US" dirty="0" smtClean="0"/>
            <a:t>Training allows the employee to make decisions at the point of operation </a:t>
          </a:r>
          <a:endParaRPr lang="en-US" dirty="0"/>
        </a:p>
      </dgm:t>
    </dgm:pt>
    <dgm:pt modelId="{03549043-944C-428A-9E78-26A7A60ABE10}" type="parTrans" cxnId="{2A7A7D4A-7E1C-43DE-AF7D-E79F360EC06D}">
      <dgm:prSet/>
      <dgm:spPr/>
      <dgm:t>
        <a:bodyPr/>
        <a:lstStyle/>
        <a:p>
          <a:endParaRPr lang="en-US"/>
        </a:p>
      </dgm:t>
    </dgm:pt>
    <dgm:pt modelId="{0D214E34-0B76-4871-8137-ED1F30AF64F3}" type="sibTrans" cxnId="{2A7A7D4A-7E1C-43DE-AF7D-E79F360EC06D}">
      <dgm:prSet/>
      <dgm:spPr/>
      <dgm:t>
        <a:bodyPr/>
        <a:lstStyle/>
        <a:p>
          <a:endParaRPr lang="en-US"/>
        </a:p>
      </dgm:t>
    </dgm:pt>
    <dgm:pt modelId="{28DEC745-1937-4C95-8B43-74562D66D4EB}">
      <dgm:prSet/>
      <dgm:spPr/>
      <dgm:t>
        <a:bodyPr/>
        <a:lstStyle/>
        <a:p>
          <a:pPr rtl="0"/>
          <a:r>
            <a:rPr lang="en-US" dirty="0" smtClean="0"/>
            <a:t>Training and development helps the employees to develop self-worth</a:t>
          </a:r>
          <a:endParaRPr lang="en-US" dirty="0"/>
        </a:p>
      </dgm:t>
    </dgm:pt>
    <dgm:pt modelId="{1632AD66-EAFE-493B-A004-3FC745DEA90D}" type="parTrans" cxnId="{3FB319DD-3F8F-4DFA-BF2E-3F242C0C05DD}">
      <dgm:prSet/>
      <dgm:spPr/>
      <dgm:t>
        <a:bodyPr/>
        <a:lstStyle/>
        <a:p>
          <a:endParaRPr lang="en-US"/>
        </a:p>
      </dgm:t>
    </dgm:pt>
    <dgm:pt modelId="{41402708-CD99-45A8-AA6B-848C389FC19B}" type="sibTrans" cxnId="{3FB319DD-3F8F-4DFA-BF2E-3F242C0C05DD}">
      <dgm:prSet/>
      <dgm:spPr/>
      <dgm:t>
        <a:bodyPr/>
        <a:lstStyle/>
        <a:p>
          <a:endParaRPr lang="en-US"/>
        </a:p>
      </dgm:t>
    </dgm:pt>
    <dgm:pt modelId="{D8F048DB-5ED5-4249-A66E-675736B1B379}" type="pres">
      <dgm:prSet presAssocID="{E404B32D-0E42-4400-971E-7393D08CD3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5E12B-FB5F-42B3-81FD-669C751F3B4F}" type="pres">
      <dgm:prSet presAssocID="{578923B4-B26C-434E-91CB-6DDC34688195}" presName="parentLin" presStyleCnt="0"/>
      <dgm:spPr/>
    </dgm:pt>
    <dgm:pt modelId="{443ECAC1-AAF5-4AB4-A10C-EA671AD1B0B4}" type="pres">
      <dgm:prSet presAssocID="{578923B4-B26C-434E-91CB-6DDC3468819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690D33B-E38D-4AF4-8278-E0CBD00EC598}" type="pres">
      <dgm:prSet presAssocID="{578923B4-B26C-434E-91CB-6DDC346881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C4E99-25F7-42C1-B5A7-F2D4C6FDBEA5}" type="pres">
      <dgm:prSet presAssocID="{578923B4-B26C-434E-91CB-6DDC34688195}" presName="negativeSpace" presStyleCnt="0"/>
      <dgm:spPr/>
    </dgm:pt>
    <dgm:pt modelId="{6D3BB5D4-5817-4105-ADA2-56E6D1B59489}" type="pres">
      <dgm:prSet presAssocID="{578923B4-B26C-434E-91CB-6DDC3468819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2D4C0-EE91-4641-B107-E39D5C7C4D90}" type="presOf" srcId="{578923B4-B26C-434E-91CB-6DDC34688195}" destId="{2690D33B-E38D-4AF4-8278-E0CBD00EC598}" srcOrd="1" destOrd="0" presId="urn:microsoft.com/office/officeart/2005/8/layout/list1"/>
    <dgm:cxn modelId="{74CBFAED-3076-4B08-9837-48AB62D4D386}" srcId="{E404B32D-0E42-4400-971E-7393D08CD386}" destId="{578923B4-B26C-434E-91CB-6DDC34688195}" srcOrd="0" destOrd="0" parTransId="{933732EB-DC7E-4DEC-AF5E-28BDA4311675}" sibTransId="{A11D32AC-002B-4930-8D4B-D1339FFA0DE9}"/>
    <dgm:cxn modelId="{7C82FE55-E37C-4DE1-8F03-295258F896A7}" type="presOf" srcId="{143D34FE-A25B-45B6-89E2-D64FCEEF4566}" destId="{6D3BB5D4-5817-4105-ADA2-56E6D1B59489}" srcOrd="0" destOrd="4" presId="urn:microsoft.com/office/officeart/2005/8/layout/list1"/>
    <dgm:cxn modelId="{BF5963DB-2460-444B-9EAE-35935279B49E}" type="presOf" srcId="{28DEC745-1937-4C95-8B43-74562D66D4EB}" destId="{6D3BB5D4-5817-4105-ADA2-56E6D1B59489}" srcOrd="0" destOrd="5" presId="urn:microsoft.com/office/officeart/2005/8/layout/list1"/>
    <dgm:cxn modelId="{18C45035-FD5F-480A-BB0D-9CC6D6D82879}" srcId="{578923B4-B26C-434E-91CB-6DDC34688195}" destId="{FB8BC089-FA8B-4DCF-8448-2335ED60FF2F}" srcOrd="0" destOrd="0" parTransId="{F0D8D900-2443-49D9-AD0A-4E62ED957E78}" sibTransId="{14FEA3F2-E1C8-4F3C-87EF-D14A43E5A37B}"/>
    <dgm:cxn modelId="{7E10DE99-CD24-47F8-9166-F4F5681B3142}" type="presOf" srcId="{4AC85855-7EDC-4234-9736-F5C2B66C09A4}" destId="{6D3BB5D4-5817-4105-ADA2-56E6D1B59489}" srcOrd="0" destOrd="2" presId="urn:microsoft.com/office/officeart/2005/8/layout/list1"/>
    <dgm:cxn modelId="{C18948A5-1767-4549-A178-6F91EB962360}" type="presOf" srcId="{6B99A312-DFEE-489A-BAEA-92DE7EBBE99A}" destId="{6D3BB5D4-5817-4105-ADA2-56E6D1B59489}" srcOrd="0" destOrd="3" presId="urn:microsoft.com/office/officeart/2005/8/layout/list1"/>
    <dgm:cxn modelId="{1554528C-BB39-44C9-BB61-536EED90AB56}" type="presOf" srcId="{FB8BC089-FA8B-4DCF-8448-2335ED60FF2F}" destId="{6D3BB5D4-5817-4105-ADA2-56E6D1B59489}" srcOrd="0" destOrd="0" presId="urn:microsoft.com/office/officeart/2005/8/layout/list1"/>
    <dgm:cxn modelId="{6AC7258E-7C33-4AA4-9AA2-D49103489FE4}" srcId="{4B5D4413-54CB-4233-8BD1-824504AB56BF}" destId="{6B99A312-DFEE-489A-BAEA-92DE7EBBE99A}" srcOrd="1" destOrd="0" parTransId="{E77F255F-C0C6-4767-A2BA-4AF05D065446}" sibTransId="{A612101B-AD70-40DF-BBFE-304713FB6C70}"/>
    <dgm:cxn modelId="{2A7A7D4A-7E1C-43DE-AF7D-E79F360EC06D}" srcId="{578923B4-B26C-434E-91CB-6DDC34688195}" destId="{143D34FE-A25B-45B6-89E2-D64FCEEF4566}" srcOrd="2" destOrd="0" parTransId="{03549043-944C-428A-9E78-26A7A60ABE10}" sibTransId="{0D214E34-0B76-4871-8137-ED1F30AF64F3}"/>
    <dgm:cxn modelId="{C1ACBAAF-1687-4C9F-8F7F-FE0DA0A39EC8}" srcId="{578923B4-B26C-434E-91CB-6DDC34688195}" destId="{4B5D4413-54CB-4233-8BD1-824504AB56BF}" srcOrd="1" destOrd="0" parTransId="{77BDDC35-556A-491A-8903-65AA2C4456E4}" sibTransId="{1373C314-B9D0-4E9E-8E7F-6FCF399BC4C7}"/>
    <dgm:cxn modelId="{FB51B60D-11C5-4DAF-BDAF-A08531387EC2}" type="presOf" srcId="{578923B4-B26C-434E-91CB-6DDC34688195}" destId="{443ECAC1-AAF5-4AB4-A10C-EA671AD1B0B4}" srcOrd="0" destOrd="0" presId="urn:microsoft.com/office/officeart/2005/8/layout/list1"/>
    <dgm:cxn modelId="{E2376FA8-5984-4065-998B-4C6ABB8DC8CB}" type="presOf" srcId="{E404B32D-0E42-4400-971E-7393D08CD386}" destId="{D8F048DB-5ED5-4249-A66E-675736B1B379}" srcOrd="0" destOrd="0" presId="urn:microsoft.com/office/officeart/2005/8/layout/list1"/>
    <dgm:cxn modelId="{38760AA3-99CC-4210-AB2F-B544A058BEA0}" type="presOf" srcId="{4B5D4413-54CB-4233-8BD1-824504AB56BF}" destId="{6D3BB5D4-5817-4105-ADA2-56E6D1B59489}" srcOrd="0" destOrd="1" presId="urn:microsoft.com/office/officeart/2005/8/layout/list1"/>
    <dgm:cxn modelId="{3FB319DD-3F8F-4DFA-BF2E-3F242C0C05DD}" srcId="{578923B4-B26C-434E-91CB-6DDC34688195}" destId="{28DEC745-1937-4C95-8B43-74562D66D4EB}" srcOrd="3" destOrd="0" parTransId="{1632AD66-EAFE-493B-A004-3FC745DEA90D}" sibTransId="{41402708-CD99-45A8-AA6B-848C389FC19B}"/>
    <dgm:cxn modelId="{39ECF785-583E-42E1-B467-C3485FD56816}" srcId="{4B5D4413-54CB-4233-8BD1-824504AB56BF}" destId="{4AC85855-7EDC-4234-9736-F5C2B66C09A4}" srcOrd="0" destOrd="0" parTransId="{F247FD28-13F0-4EAF-8A02-1E2EF0E30A9F}" sibTransId="{7F1A17CE-31C6-4F2E-AC14-FA8F467DC199}"/>
    <dgm:cxn modelId="{4959CEE1-2286-4A51-A256-568894AEE344}" type="presParOf" srcId="{D8F048DB-5ED5-4249-A66E-675736B1B379}" destId="{A155E12B-FB5F-42B3-81FD-669C751F3B4F}" srcOrd="0" destOrd="0" presId="urn:microsoft.com/office/officeart/2005/8/layout/list1"/>
    <dgm:cxn modelId="{4CD1D346-D983-45B7-8F96-88FE80A06330}" type="presParOf" srcId="{A155E12B-FB5F-42B3-81FD-669C751F3B4F}" destId="{443ECAC1-AAF5-4AB4-A10C-EA671AD1B0B4}" srcOrd="0" destOrd="0" presId="urn:microsoft.com/office/officeart/2005/8/layout/list1"/>
    <dgm:cxn modelId="{CE6C41C0-E52D-4945-B078-6991C30A3A96}" type="presParOf" srcId="{A155E12B-FB5F-42B3-81FD-669C751F3B4F}" destId="{2690D33B-E38D-4AF4-8278-E0CBD00EC598}" srcOrd="1" destOrd="0" presId="urn:microsoft.com/office/officeart/2005/8/layout/list1"/>
    <dgm:cxn modelId="{6641498E-7A7B-4EC7-A885-523786BE1D8E}" type="presParOf" srcId="{D8F048DB-5ED5-4249-A66E-675736B1B379}" destId="{23EC4E99-25F7-42C1-B5A7-F2D4C6FDBEA5}" srcOrd="1" destOrd="0" presId="urn:microsoft.com/office/officeart/2005/8/layout/list1"/>
    <dgm:cxn modelId="{8B4303CC-5DF3-4D0A-AE76-AE8FCF108226}" type="presParOf" srcId="{D8F048DB-5ED5-4249-A66E-675736B1B379}" destId="{6D3BB5D4-5817-4105-ADA2-56E6D1B5948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79348-9310-40FE-8478-9832BF0C9C1C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47429F-4193-4F16-A2B2-5D292F25E99B}">
      <dgm:prSet/>
      <dgm:spPr/>
      <dgm:t>
        <a:bodyPr/>
        <a:lstStyle/>
        <a:p>
          <a:pPr rtl="0"/>
          <a:r>
            <a:rPr lang="en-US" b="1" dirty="0" smtClean="0"/>
            <a:t>Knowledge</a:t>
          </a:r>
          <a:endParaRPr lang="en-US" dirty="0"/>
        </a:p>
      </dgm:t>
    </dgm:pt>
    <dgm:pt modelId="{83318304-3901-4639-A4AE-6205C0AD40EE}" type="parTrans" cxnId="{32CEFDA8-71D4-4670-8EE2-CC993371A263}">
      <dgm:prSet/>
      <dgm:spPr/>
      <dgm:t>
        <a:bodyPr/>
        <a:lstStyle/>
        <a:p>
          <a:endParaRPr lang="en-US"/>
        </a:p>
      </dgm:t>
    </dgm:pt>
    <dgm:pt modelId="{795D83E4-98E7-422D-A541-2E52396DEE4A}" type="sibTrans" cxnId="{32CEFDA8-71D4-4670-8EE2-CC993371A263}">
      <dgm:prSet/>
      <dgm:spPr/>
      <dgm:t>
        <a:bodyPr/>
        <a:lstStyle/>
        <a:p>
          <a:endParaRPr lang="en-US"/>
        </a:p>
      </dgm:t>
    </dgm:pt>
    <dgm:pt modelId="{8F72CB4A-89E3-407C-B8CD-D20571283B54}">
      <dgm:prSet/>
      <dgm:spPr/>
      <dgm:t>
        <a:bodyPr/>
        <a:lstStyle/>
        <a:p>
          <a:pPr rtl="0"/>
          <a:r>
            <a:rPr lang="en-US" dirty="0" smtClean="0"/>
            <a:t>Discuss their roles, responsibilities and competencies as supervisors</a:t>
          </a:r>
          <a:endParaRPr lang="en-US" dirty="0"/>
        </a:p>
      </dgm:t>
    </dgm:pt>
    <dgm:pt modelId="{58BDBC6B-944C-4FE6-A5DE-F29F32EE4277}" type="parTrans" cxnId="{B5D68912-3BA3-4924-AB9C-2793375C52CD}">
      <dgm:prSet/>
      <dgm:spPr/>
      <dgm:t>
        <a:bodyPr/>
        <a:lstStyle/>
        <a:p>
          <a:endParaRPr lang="en-US"/>
        </a:p>
      </dgm:t>
    </dgm:pt>
    <dgm:pt modelId="{A751CCE0-3A58-4C97-A1F9-C9AD051474FA}" type="sibTrans" cxnId="{B5D68912-3BA3-4924-AB9C-2793375C52CD}">
      <dgm:prSet/>
      <dgm:spPr/>
      <dgm:t>
        <a:bodyPr/>
        <a:lstStyle/>
        <a:p>
          <a:endParaRPr lang="en-US"/>
        </a:p>
      </dgm:t>
    </dgm:pt>
    <dgm:pt modelId="{4DFA3B17-237B-4403-ABFE-E13343BE446E}">
      <dgm:prSet/>
      <dgm:spPr/>
      <dgm:t>
        <a:bodyPr/>
        <a:lstStyle/>
        <a:p>
          <a:pPr rtl="0"/>
          <a:r>
            <a:rPr lang="en-US" dirty="0" smtClean="0"/>
            <a:t>Identify the relevant range of skills required to succeed at the supervisory level</a:t>
          </a:r>
          <a:endParaRPr lang="en-US" dirty="0"/>
        </a:p>
      </dgm:t>
    </dgm:pt>
    <dgm:pt modelId="{86AC626A-36EA-49E2-869C-43CD4633DF61}" type="parTrans" cxnId="{BFA497D9-4978-4C65-AA00-1E75B42342F0}">
      <dgm:prSet/>
      <dgm:spPr/>
      <dgm:t>
        <a:bodyPr/>
        <a:lstStyle/>
        <a:p>
          <a:endParaRPr lang="en-US"/>
        </a:p>
      </dgm:t>
    </dgm:pt>
    <dgm:pt modelId="{9C328A57-2A94-45B8-AC0D-15DE4254F91A}" type="sibTrans" cxnId="{BFA497D9-4978-4C65-AA00-1E75B42342F0}">
      <dgm:prSet/>
      <dgm:spPr/>
      <dgm:t>
        <a:bodyPr/>
        <a:lstStyle/>
        <a:p>
          <a:endParaRPr lang="en-US"/>
        </a:p>
      </dgm:t>
    </dgm:pt>
    <dgm:pt modelId="{DC56A61A-5A1B-4511-AE0C-683AC3108D8F}">
      <dgm:prSet/>
      <dgm:spPr/>
      <dgm:t>
        <a:bodyPr/>
        <a:lstStyle/>
        <a:p>
          <a:pPr rtl="0"/>
          <a:r>
            <a:rPr lang="en-US" dirty="0" smtClean="0"/>
            <a:t>Explore the supervisory challenges presented by the diverse workforce of the 21</a:t>
          </a:r>
          <a:r>
            <a:rPr lang="en-US" baseline="30000" dirty="0" smtClean="0"/>
            <a:t>st</a:t>
          </a:r>
          <a:r>
            <a:rPr lang="en-US" dirty="0" smtClean="0"/>
            <a:t> century</a:t>
          </a:r>
          <a:endParaRPr lang="en-US" dirty="0"/>
        </a:p>
      </dgm:t>
    </dgm:pt>
    <dgm:pt modelId="{93F9F6F0-309F-498B-A536-9350B0228805}" type="parTrans" cxnId="{818F255B-3F8E-47D8-B45A-38D6E1F5D88D}">
      <dgm:prSet/>
      <dgm:spPr/>
      <dgm:t>
        <a:bodyPr/>
        <a:lstStyle/>
        <a:p>
          <a:endParaRPr lang="en-US"/>
        </a:p>
      </dgm:t>
    </dgm:pt>
    <dgm:pt modelId="{4475AA1E-C259-4C0F-AEF2-93B8B2C35057}" type="sibTrans" cxnId="{818F255B-3F8E-47D8-B45A-38D6E1F5D88D}">
      <dgm:prSet/>
      <dgm:spPr/>
      <dgm:t>
        <a:bodyPr/>
        <a:lstStyle/>
        <a:p>
          <a:endParaRPr lang="en-US"/>
        </a:p>
      </dgm:t>
    </dgm:pt>
    <dgm:pt modelId="{2E0D5AE7-DEDA-4F25-A174-2C077B2E25E1}" type="pres">
      <dgm:prSet presAssocID="{69D79348-9310-40FE-8478-9832BF0C9C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7BC1F-57B1-4EB1-95F4-1A92F7A5F5FA}" type="pres">
      <dgm:prSet presAssocID="{EC47429F-4193-4F16-A2B2-5D292F25E99B}" presName="parentLin" presStyleCnt="0"/>
      <dgm:spPr/>
    </dgm:pt>
    <dgm:pt modelId="{7AC168CE-A1A6-4862-8BC1-EB9F3E0CE924}" type="pres">
      <dgm:prSet presAssocID="{EC47429F-4193-4F16-A2B2-5D292F25E99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A54A955-B348-454B-B0E6-86CCC0489BED}" type="pres">
      <dgm:prSet presAssocID="{EC47429F-4193-4F16-A2B2-5D292F25E9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DF345-DCFE-43F4-B596-9D86FE112779}" type="pres">
      <dgm:prSet presAssocID="{EC47429F-4193-4F16-A2B2-5D292F25E99B}" presName="negativeSpace" presStyleCnt="0"/>
      <dgm:spPr/>
    </dgm:pt>
    <dgm:pt modelId="{9FD6390B-9358-450F-A724-5D1ADFDC5F08}" type="pres">
      <dgm:prSet presAssocID="{EC47429F-4193-4F16-A2B2-5D292F25E99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EFDA8-71D4-4670-8EE2-CC993371A263}" srcId="{69D79348-9310-40FE-8478-9832BF0C9C1C}" destId="{EC47429F-4193-4F16-A2B2-5D292F25E99B}" srcOrd="0" destOrd="0" parTransId="{83318304-3901-4639-A4AE-6205C0AD40EE}" sibTransId="{795D83E4-98E7-422D-A541-2E52396DEE4A}"/>
    <dgm:cxn modelId="{F8F7A457-3193-46DB-BEF8-0F3D86D5F3EA}" type="presOf" srcId="{69D79348-9310-40FE-8478-9832BF0C9C1C}" destId="{2E0D5AE7-DEDA-4F25-A174-2C077B2E25E1}" srcOrd="0" destOrd="0" presId="urn:microsoft.com/office/officeart/2005/8/layout/list1"/>
    <dgm:cxn modelId="{B5D68912-3BA3-4924-AB9C-2793375C52CD}" srcId="{EC47429F-4193-4F16-A2B2-5D292F25E99B}" destId="{8F72CB4A-89E3-407C-B8CD-D20571283B54}" srcOrd="0" destOrd="0" parTransId="{58BDBC6B-944C-4FE6-A5DE-F29F32EE4277}" sibTransId="{A751CCE0-3A58-4C97-A1F9-C9AD051474FA}"/>
    <dgm:cxn modelId="{18EB083E-E0FA-4D7D-998B-CF29E6691F7E}" type="presOf" srcId="{4DFA3B17-237B-4403-ABFE-E13343BE446E}" destId="{9FD6390B-9358-450F-A724-5D1ADFDC5F08}" srcOrd="0" destOrd="1" presId="urn:microsoft.com/office/officeart/2005/8/layout/list1"/>
    <dgm:cxn modelId="{45676CCD-5685-41B0-ACBE-713099B8A8B8}" type="presOf" srcId="{EC47429F-4193-4F16-A2B2-5D292F25E99B}" destId="{7AC168CE-A1A6-4862-8BC1-EB9F3E0CE924}" srcOrd="0" destOrd="0" presId="urn:microsoft.com/office/officeart/2005/8/layout/list1"/>
    <dgm:cxn modelId="{B8BE3E5B-858B-4CF7-BF5D-683FDAE612EA}" type="presOf" srcId="{DC56A61A-5A1B-4511-AE0C-683AC3108D8F}" destId="{9FD6390B-9358-450F-A724-5D1ADFDC5F08}" srcOrd="0" destOrd="2" presId="urn:microsoft.com/office/officeart/2005/8/layout/list1"/>
    <dgm:cxn modelId="{818F255B-3F8E-47D8-B45A-38D6E1F5D88D}" srcId="{EC47429F-4193-4F16-A2B2-5D292F25E99B}" destId="{DC56A61A-5A1B-4511-AE0C-683AC3108D8F}" srcOrd="2" destOrd="0" parTransId="{93F9F6F0-309F-498B-A536-9350B0228805}" sibTransId="{4475AA1E-C259-4C0F-AEF2-93B8B2C35057}"/>
    <dgm:cxn modelId="{BFA497D9-4978-4C65-AA00-1E75B42342F0}" srcId="{EC47429F-4193-4F16-A2B2-5D292F25E99B}" destId="{4DFA3B17-237B-4403-ABFE-E13343BE446E}" srcOrd="1" destOrd="0" parTransId="{86AC626A-36EA-49E2-869C-43CD4633DF61}" sibTransId="{9C328A57-2A94-45B8-AC0D-15DE4254F91A}"/>
    <dgm:cxn modelId="{55B8E837-B4E7-4126-8C40-38949E9914BC}" type="presOf" srcId="{EC47429F-4193-4F16-A2B2-5D292F25E99B}" destId="{3A54A955-B348-454B-B0E6-86CCC0489BED}" srcOrd="1" destOrd="0" presId="urn:microsoft.com/office/officeart/2005/8/layout/list1"/>
    <dgm:cxn modelId="{EDCAE176-ADF2-42B0-AC2F-28EC51730299}" type="presOf" srcId="{8F72CB4A-89E3-407C-B8CD-D20571283B54}" destId="{9FD6390B-9358-450F-A724-5D1ADFDC5F08}" srcOrd="0" destOrd="0" presId="urn:microsoft.com/office/officeart/2005/8/layout/list1"/>
    <dgm:cxn modelId="{6C5CF60F-D777-4123-B5C0-1B0FFF5AE251}" type="presParOf" srcId="{2E0D5AE7-DEDA-4F25-A174-2C077B2E25E1}" destId="{D877BC1F-57B1-4EB1-95F4-1A92F7A5F5FA}" srcOrd="0" destOrd="0" presId="urn:microsoft.com/office/officeart/2005/8/layout/list1"/>
    <dgm:cxn modelId="{8F8894A1-F19D-44AB-9B5F-D1A10903A8B0}" type="presParOf" srcId="{D877BC1F-57B1-4EB1-95F4-1A92F7A5F5FA}" destId="{7AC168CE-A1A6-4862-8BC1-EB9F3E0CE924}" srcOrd="0" destOrd="0" presId="urn:microsoft.com/office/officeart/2005/8/layout/list1"/>
    <dgm:cxn modelId="{0411A409-F0E2-4502-8B21-910DF07F7BC3}" type="presParOf" srcId="{D877BC1F-57B1-4EB1-95F4-1A92F7A5F5FA}" destId="{3A54A955-B348-454B-B0E6-86CCC0489BED}" srcOrd="1" destOrd="0" presId="urn:microsoft.com/office/officeart/2005/8/layout/list1"/>
    <dgm:cxn modelId="{E7E96F2C-1C9E-42CB-BF48-12A8B5E8A4E2}" type="presParOf" srcId="{2E0D5AE7-DEDA-4F25-A174-2C077B2E25E1}" destId="{46DDF345-DCFE-43F4-B596-9D86FE112779}" srcOrd="1" destOrd="0" presId="urn:microsoft.com/office/officeart/2005/8/layout/list1"/>
    <dgm:cxn modelId="{D64A0156-886E-47EE-A2B1-9BCDBD288B52}" type="presParOf" srcId="{2E0D5AE7-DEDA-4F25-A174-2C077B2E25E1}" destId="{9FD6390B-9358-450F-A724-5D1ADFDC5F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8AD9902-D278-4688-987B-516AD3EC9E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90DBAC-CBFD-4228-85C3-0BDD1AC4948D}">
      <dgm:prSet/>
      <dgm:spPr/>
      <dgm:t>
        <a:bodyPr/>
        <a:lstStyle/>
        <a:p>
          <a:pPr rtl="0"/>
          <a:r>
            <a:rPr lang="en-US" b="1" dirty="0" smtClean="0"/>
            <a:t>Delegation of duties</a:t>
          </a:r>
          <a:endParaRPr lang="en-US" dirty="0"/>
        </a:p>
      </dgm:t>
    </dgm:pt>
    <dgm:pt modelId="{CFCAEECD-E559-4B72-AEC9-5E16C4B811E8}" type="parTrans" cxnId="{8137FC15-FE06-429D-BAB1-B25406494492}">
      <dgm:prSet/>
      <dgm:spPr/>
      <dgm:t>
        <a:bodyPr/>
        <a:lstStyle/>
        <a:p>
          <a:endParaRPr lang="en-US"/>
        </a:p>
      </dgm:t>
    </dgm:pt>
    <dgm:pt modelId="{8E31568D-E9B3-44BF-90EB-0F7D586C8C01}" type="sibTrans" cxnId="{8137FC15-FE06-429D-BAB1-B25406494492}">
      <dgm:prSet/>
      <dgm:spPr/>
      <dgm:t>
        <a:bodyPr/>
        <a:lstStyle/>
        <a:p>
          <a:endParaRPr lang="en-US"/>
        </a:p>
      </dgm:t>
    </dgm:pt>
    <dgm:pt modelId="{A1946F81-6018-419C-9B67-3DE8B2F2E0BB}">
      <dgm:prSet/>
      <dgm:spPr/>
      <dgm:t>
        <a:bodyPr/>
        <a:lstStyle/>
        <a:p>
          <a:pPr rtl="0"/>
          <a:r>
            <a:rPr lang="en-US" b="1" i="1" dirty="0" err="1" smtClean="0"/>
            <a:t>organised</a:t>
          </a:r>
          <a:r>
            <a:rPr lang="en-US" dirty="0" smtClean="0"/>
            <a:t> transfer of certain duties from a supervisor or subordinate to an employee with the capacity to perform such duties</a:t>
          </a:r>
          <a:endParaRPr lang="en-US" dirty="0"/>
        </a:p>
      </dgm:t>
    </dgm:pt>
    <dgm:pt modelId="{309BB5C1-0FBB-4FCB-A535-C8CF3D687E9A}" type="parTrans" cxnId="{1526240D-36F2-4C64-B6E9-53223BF2C1B2}">
      <dgm:prSet/>
      <dgm:spPr/>
      <dgm:t>
        <a:bodyPr/>
        <a:lstStyle/>
        <a:p>
          <a:endParaRPr lang="en-US"/>
        </a:p>
      </dgm:t>
    </dgm:pt>
    <dgm:pt modelId="{8A5D6658-5B58-4022-BBEF-3F747801D81B}" type="sibTrans" cxnId="{1526240D-36F2-4C64-B6E9-53223BF2C1B2}">
      <dgm:prSet/>
      <dgm:spPr/>
      <dgm:t>
        <a:bodyPr/>
        <a:lstStyle/>
        <a:p>
          <a:endParaRPr lang="en-US"/>
        </a:p>
      </dgm:t>
    </dgm:pt>
    <dgm:pt modelId="{CA9370FD-742B-4DAA-8F57-15BEB606FFE2}">
      <dgm:prSet/>
      <dgm:spPr/>
      <dgm:t>
        <a:bodyPr/>
        <a:lstStyle/>
        <a:p>
          <a:pPr rtl="0"/>
          <a:r>
            <a:rPr lang="en-US" dirty="0" smtClean="0"/>
            <a:t>Delegation is done to release the supervisor from simpler duties so as to concentrate on more complex tasks or to ease the load of a particular employee</a:t>
          </a:r>
          <a:endParaRPr lang="en-US" dirty="0"/>
        </a:p>
      </dgm:t>
    </dgm:pt>
    <dgm:pt modelId="{F1183611-D551-4D62-8EF9-4D55D36C3EC6}" type="parTrans" cxnId="{F89F7074-4E03-416C-BBB1-70807D601A0D}">
      <dgm:prSet/>
      <dgm:spPr/>
      <dgm:t>
        <a:bodyPr/>
        <a:lstStyle/>
        <a:p>
          <a:endParaRPr lang="en-US"/>
        </a:p>
      </dgm:t>
    </dgm:pt>
    <dgm:pt modelId="{6B3B4D78-7D11-4F4A-924C-3E78CAD6137D}" type="sibTrans" cxnId="{F89F7074-4E03-416C-BBB1-70807D601A0D}">
      <dgm:prSet/>
      <dgm:spPr/>
      <dgm:t>
        <a:bodyPr/>
        <a:lstStyle/>
        <a:p>
          <a:endParaRPr lang="en-US"/>
        </a:p>
      </dgm:t>
    </dgm:pt>
    <dgm:pt modelId="{09414BF9-3C2D-4E3E-B393-C193082D00C6}" type="pres">
      <dgm:prSet presAssocID="{28AD9902-D278-4688-987B-516AD3EC9E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3F5AC-F559-4FAD-B617-98FC0794C14D}" type="pres">
      <dgm:prSet presAssocID="{B890DBAC-CBFD-4228-85C3-0BDD1AC4948D}" presName="parentLin" presStyleCnt="0"/>
      <dgm:spPr/>
    </dgm:pt>
    <dgm:pt modelId="{7E84492E-7601-413C-AE32-2B0E88DFB36D}" type="pres">
      <dgm:prSet presAssocID="{B890DBAC-CBFD-4228-85C3-0BDD1AC4948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47959EC-065A-4F07-8849-0D2BBE90D9FA}" type="pres">
      <dgm:prSet presAssocID="{B890DBAC-CBFD-4228-85C3-0BDD1AC494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2D205-6774-4F70-9AD8-ADDB1953292A}" type="pres">
      <dgm:prSet presAssocID="{B890DBAC-CBFD-4228-85C3-0BDD1AC4948D}" presName="negativeSpace" presStyleCnt="0"/>
      <dgm:spPr/>
    </dgm:pt>
    <dgm:pt modelId="{F9901719-90CA-457E-94F0-62B7AB06ABFD}" type="pres">
      <dgm:prSet presAssocID="{B890DBAC-CBFD-4228-85C3-0BDD1AC4948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3C012-AA47-4B55-9DA2-BE4B542E1A97}" type="presOf" srcId="{B890DBAC-CBFD-4228-85C3-0BDD1AC4948D}" destId="{B47959EC-065A-4F07-8849-0D2BBE90D9FA}" srcOrd="1" destOrd="0" presId="urn:microsoft.com/office/officeart/2005/8/layout/list1"/>
    <dgm:cxn modelId="{1526240D-36F2-4C64-B6E9-53223BF2C1B2}" srcId="{B890DBAC-CBFD-4228-85C3-0BDD1AC4948D}" destId="{A1946F81-6018-419C-9B67-3DE8B2F2E0BB}" srcOrd="0" destOrd="0" parTransId="{309BB5C1-0FBB-4FCB-A535-C8CF3D687E9A}" sibTransId="{8A5D6658-5B58-4022-BBEF-3F747801D81B}"/>
    <dgm:cxn modelId="{24F19204-F016-4D68-BD7E-8EAE9315B9EF}" type="presOf" srcId="{CA9370FD-742B-4DAA-8F57-15BEB606FFE2}" destId="{F9901719-90CA-457E-94F0-62B7AB06ABFD}" srcOrd="0" destOrd="1" presId="urn:microsoft.com/office/officeart/2005/8/layout/list1"/>
    <dgm:cxn modelId="{B0A48BC6-AE8E-48BC-BD98-CC0C797C0D67}" type="presOf" srcId="{28AD9902-D278-4688-987B-516AD3EC9E74}" destId="{09414BF9-3C2D-4E3E-B393-C193082D00C6}" srcOrd="0" destOrd="0" presId="urn:microsoft.com/office/officeart/2005/8/layout/list1"/>
    <dgm:cxn modelId="{8137FC15-FE06-429D-BAB1-B25406494492}" srcId="{28AD9902-D278-4688-987B-516AD3EC9E74}" destId="{B890DBAC-CBFD-4228-85C3-0BDD1AC4948D}" srcOrd="0" destOrd="0" parTransId="{CFCAEECD-E559-4B72-AEC9-5E16C4B811E8}" sibTransId="{8E31568D-E9B3-44BF-90EB-0F7D586C8C01}"/>
    <dgm:cxn modelId="{F89F7074-4E03-416C-BBB1-70807D601A0D}" srcId="{B890DBAC-CBFD-4228-85C3-0BDD1AC4948D}" destId="{CA9370FD-742B-4DAA-8F57-15BEB606FFE2}" srcOrd="1" destOrd="0" parTransId="{F1183611-D551-4D62-8EF9-4D55D36C3EC6}" sibTransId="{6B3B4D78-7D11-4F4A-924C-3E78CAD6137D}"/>
    <dgm:cxn modelId="{21EEEB2B-ED43-4894-A509-5561505FF751}" type="presOf" srcId="{B890DBAC-CBFD-4228-85C3-0BDD1AC4948D}" destId="{7E84492E-7601-413C-AE32-2B0E88DFB36D}" srcOrd="0" destOrd="0" presId="urn:microsoft.com/office/officeart/2005/8/layout/list1"/>
    <dgm:cxn modelId="{E42342AB-BADC-487A-AD39-FA61A150241D}" type="presOf" srcId="{A1946F81-6018-419C-9B67-3DE8B2F2E0BB}" destId="{F9901719-90CA-457E-94F0-62B7AB06ABFD}" srcOrd="0" destOrd="0" presId="urn:microsoft.com/office/officeart/2005/8/layout/list1"/>
    <dgm:cxn modelId="{99161AB2-7B12-4FDC-A389-B17F474BC9ED}" type="presParOf" srcId="{09414BF9-3C2D-4E3E-B393-C193082D00C6}" destId="{E183F5AC-F559-4FAD-B617-98FC0794C14D}" srcOrd="0" destOrd="0" presId="urn:microsoft.com/office/officeart/2005/8/layout/list1"/>
    <dgm:cxn modelId="{284E9AE4-54BB-470C-8072-8BD652A4133C}" type="presParOf" srcId="{E183F5AC-F559-4FAD-B617-98FC0794C14D}" destId="{7E84492E-7601-413C-AE32-2B0E88DFB36D}" srcOrd="0" destOrd="0" presId="urn:microsoft.com/office/officeart/2005/8/layout/list1"/>
    <dgm:cxn modelId="{91F42C61-101C-4308-96CB-9C84DFFA32E6}" type="presParOf" srcId="{E183F5AC-F559-4FAD-B617-98FC0794C14D}" destId="{B47959EC-065A-4F07-8849-0D2BBE90D9FA}" srcOrd="1" destOrd="0" presId="urn:microsoft.com/office/officeart/2005/8/layout/list1"/>
    <dgm:cxn modelId="{D83EAC51-DA90-4092-9BBE-BB293BBB2B8A}" type="presParOf" srcId="{09414BF9-3C2D-4E3E-B393-C193082D00C6}" destId="{4472D205-6774-4F70-9AD8-ADDB1953292A}" srcOrd="1" destOrd="0" presId="urn:microsoft.com/office/officeart/2005/8/layout/list1"/>
    <dgm:cxn modelId="{647B0FA3-D65D-49A0-BBAB-333EC39CB9FE}" type="presParOf" srcId="{09414BF9-3C2D-4E3E-B393-C193082D00C6}" destId="{F9901719-90CA-457E-94F0-62B7AB06AB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598865D-F80A-41BB-90DE-795C8EBCED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CFF013-6794-431D-ADF1-A7395A3138A9}">
      <dgm:prSet/>
      <dgm:spPr/>
      <dgm:t>
        <a:bodyPr/>
        <a:lstStyle/>
        <a:p>
          <a:pPr rtl="0"/>
          <a:r>
            <a:rPr lang="en-US" b="1" dirty="0" err="1" smtClean="0"/>
            <a:t>Recogniser</a:t>
          </a:r>
          <a:r>
            <a:rPr lang="en-US" b="1" dirty="0" smtClean="0"/>
            <a:t> of talent</a:t>
          </a:r>
          <a:endParaRPr lang="en-US" dirty="0"/>
        </a:p>
      </dgm:t>
    </dgm:pt>
    <dgm:pt modelId="{6C6D4D48-4FBE-4358-8407-16E9062D6BE4}" type="parTrans" cxnId="{22661856-54A8-45F9-8B1A-02AC833D8C7A}">
      <dgm:prSet/>
      <dgm:spPr/>
      <dgm:t>
        <a:bodyPr/>
        <a:lstStyle/>
        <a:p>
          <a:endParaRPr lang="en-US"/>
        </a:p>
      </dgm:t>
    </dgm:pt>
    <dgm:pt modelId="{D9A46B8C-FD67-47C7-9879-D6C9F08D036A}" type="sibTrans" cxnId="{22661856-54A8-45F9-8B1A-02AC833D8C7A}">
      <dgm:prSet/>
      <dgm:spPr/>
      <dgm:t>
        <a:bodyPr/>
        <a:lstStyle/>
        <a:p>
          <a:endParaRPr lang="en-US"/>
        </a:p>
      </dgm:t>
    </dgm:pt>
    <dgm:pt modelId="{BB9640B7-A74D-4261-8570-3C0C2E87ECFA}">
      <dgm:prSet/>
      <dgm:spPr/>
      <dgm:t>
        <a:bodyPr/>
        <a:lstStyle/>
        <a:p>
          <a:pPr rtl="0"/>
          <a:r>
            <a:rPr lang="en-US" dirty="0" smtClean="0"/>
            <a:t>The supervisor should have an eye out to spot talented employees and plan for their development in terms of:</a:t>
          </a:r>
          <a:endParaRPr lang="en-US" dirty="0"/>
        </a:p>
      </dgm:t>
    </dgm:pt>
    <dgm:pt modelId="{10BCFA34-6A98-4FA9-B0AA-25C478539BBF}" type="parTrans" cxnId="{8E32FAA6-C016-4F79-8598-755B3B42C8F2}">
      <dgm:prSet/>
      <dgm:spPr/>
      <dgm:t>
        <a:bodyPr/>
        <a:lstStyle/>
        <a:p>
          <a:endParaRPr lang="en-US"/>
        </a:p>
      </dgm:t>
    </dgm:pt>
    <dgm:pt modelId="{F989D5F3-946C-4708-9E01-E55DCFDDDEFC}" type="sibTrans" cxnId="{8E32FAA6-C016-4F79-8598-755B3B42C8F2}">
      <dgm:prSet/>
      <dgm:spPr/>
      <dgm:t>
        <a:bodyPr/>
        <a:lstStyle/>
        <a:p>
          <a:endParaRPr lang="en-US"/>
        </a:p>
      </dgm:t>
    </dgm:pt>
    <dgm:pt modelId="{BB016E24-ED07-40FC-A2D9-7F4A12B976C2}">
      <dgm:prSet/>
      <dgm:spPr/>
      <dgm:t>
        <a:bodyPr/>
        <a:lstStyle/>
        <a:p>
          <a:pPr rtl="0"/>
          <a:r>
            <a:rPr lang="en-US" dirty="0" smtClean="0"/>
            <a:t>Training</a:t>
          </a:r>
          <a:endParaRPr lang="en-US" dirty="0"/>
        </a:p>
      </dgm:t>
    </dgm:pt>
    <dgm:pt modelId="{054A610B-EE93-4790-AF83-33A8CDECB258}" type="parTrans" cxnId="{7A8B9C8A-792A-43C3-9043-0042F555B04A}">
      <dgm:prSet/>
      <dgm:spPr/>
      <dgm:t>
        <a:bodyPr/>
        <a:lstStyle/>
        <a:p>
          <a:endParaRPr lang="en-US"/>
        </a:p>
      </dgm:t>
    </dgm:pt>
    <dgm:pt modelId="{510F7550-8542-4DFD-A46E-CE119E810F80}" type="sibTrans" cxnId="{7A8B9C8A-792A-43C3-9043-0042F555B04A}">
      <dgm:prSet/>
      <dgm:spPr/>
      <dgm:t>
        <a:bodyPr/>
        <a:lstStyle/>
        <a:p>
          <a:endParaRPr lang="en-US"/>
        </a:p>
      </dgm:t>
    </dgm:pt>
    <dgm:pt modelId="{A5B1D48F-ABE9-43E3-88EA-F0F02A1190C3}">
      <dgm:prSet/>
      <dgm:spPr/>
      <dgm:t>
        <a:bodyPr/>
        <a:lstStyle/>
        <a:p>
          <a:pPr rtl="0"/>
          <a:r>
            <a:rPr lang="en-US" dirty="0" smtClean="0"/>
            <a:t>Acting in a position</a:t>
          </a:r>
          <a:endParaRPr lang="en-US" dirty="0"/>
        </a:p>
      </dgm:t>
    </dgm:pt>
    <dgm:pt modelId="{20F1B49F-3AF8-43F4-855F-1D611ABC3C88}" type="parTrans" cxnId="{5AE5301D-AD50-40B0-9913-4BF0A6B3C6C8}">
      <dgm:prSet/>
      <dgm:spPr/>
      <dgm:t>
        <a:bodyPr/>
        <a:lstStyle/>
        <a:p>
          <a:endParaRPr lang="en-US"/>
        </a:p>
      </dgm:t>
    </dgm:pt>
    <dgm:pt modelId="{75876C06-31AE-40C5-B0A7-664668E44604}" type="sibTrans" cxnId="{5AE5301D-AD50-40B0-9913-4BF0A6B3C6C8}">
      <dgm:prSet/>
      <dgm:spPr/>
      <dgm:t>
        <a:bodyPr/>
        <a:lstStyle/>
        <a:p>
          <a:endParaRPr lang="en-US"/>
        </a:p>
      </dgm:t>
    </dgm:pt>
    <dgm:pt modelId="{3FAF5509-1D5E-4627-8BE7-4A7D52FBDDC5}">
      <dgm:prSet/>
      <dgm:spPr/>
      <dgm:t>
        <a:bodyPr/>
        <a:lstStyle/>
        <a:p>
          <a:pPr rtl="0"/>
          <a:r>
            <a:rPr lang="en-US" dirty="0" smtClean="0"/>
            <a:t>Special assignments</a:t>
          </a:r>
          <a:endParaRPr lang="en-US" dirty="0"/>
        </a:p>
      </dgm:t>
    </dgm:pt>
    <dgm:pt modelId="{05EA0927-7A0D-4A17-A202-60F9E9E119C9}" type="parTrans" cxnId="{9A6A4C8D-2C61-4019-B4AE-F1179213F133}">
      <dgm:prSet/>
      <dgm:spPr/>
      <dgm:t>
        <a:bodyPr/>
        <a:lstStyle/>
        <a:p>
          <a:endParaRPr lang="en-US"/>
        </a:p>
      </dgm:t>
    </dgm:pt>
    <dgm:pt modelId="{B3D2D09D-D444-495F-9A98-26D2D3BD42C5}" type="sibTrans" cxnId="{9A6A4C8D-2C61-4019-B4AE-F1179213F133}">
      <dgm:prSet/>
      <dgm:spPr/>
      <dgm:t>
        <a:bodyPr/>
        <a:lstStyle/>
        <a:p>
          <a:endParaRPr lang="en-US"/>
        </a:p>
      </dgm:t>
    </dgm:pt>
    <dgm:pt modelId="{723510E5-83AC-46D6-9CAC-DF15EF94A783}">
      <dgm:prSet/>
      <dgm:spPr/>
      <dgm:t>
        <a:bodyPr/>
        <a:lstStyle/>
        <a:p>
          <a:pPr rtl="0"/>
          <a:r>
            <a:rPr lang="en-US" dirty="0" smtClean="0"/>
            <a:t>Mentoring and coaching</a:t>
          </a:r>
          <a:endParaRPr lang="en-US" dirty="0"/>
        </a:p>
      </dgm:t>
    </dgm:pt>
    <dgm:pt modelId="{2AE0A19D-9436-4853-89D9-E0FA1E2177B7}" type="parTrans" cxnId="{54B0FBDC-DD9A-4609-BCFC-7BA2AB6B4E78}">
      <dgm:prSet/>
      <dgm:spPr/>
      <dgm:t>
        <a:bodyPr/>
        <a:lstStyle/>
        <a:p>
          <a:endParaRPr lang="en-US"/>
        </a:p>
      </dgm:t>
    </dgm:pt>
    <dgm:pt modelId="{7902BFDB-95D7-4245-A458-1BA9B23DEF37}" type="sibTrans" cxnId="{54B0FBDC-DD9A-4609-BCFC-7BA2AB6B4E78}">
      <dgm:prSet/>
      <dgm:spPr/>
      <dgm:t>
        <a:bodyPr/>
        <a:lstStyle/>
        <a:p>
          <a:endParaRPr lang="en-US"/>
        </a:p>
      </dgm:t>
    </dgm:pt>
    <dgm:pt modelId="{B6C2DC7A-07E4-4E6F-9301-472F4FFBA039}" type="pres">
      <dgm:prSet presAssocID="{C598865D-F80A-41BB-90DE-795C8EBCED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00F03-46CD-4EE7-8778-91112AB53E0E}" type="pres">
      <dgm:prSet presAssocID="{28CFF013-6794-431D-ADF1-A7395A3138A9}" presName="parentLin" presStyleCnt="0"/>
      <dgm:spPr/>
    </dgm:pt>
    <dgm:pt modelId="{DF35A58F-9A31-446D-ADD0-B734DDADA0C5}" type="pres">
      <dgm:prSet presAssocID="{28CFF013-6794-431D-ADF1-A7395A3138A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8AC8BE7-A017-41CA-9E8F-0343CF70E53F}" type="pres">
      <dgm:prSet presAssocID="{28CFF013-6794-431D-ADF1-A7395A313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48005-2087-42A6-AAE7-26B9A44B4098}" type="pres">
      <dgm:prSet presAssocID="{28CFF013-6794-431D-ADF1-A7395A3138A9}" presName="negativeSpace" presStyleCnt="0"/>
      <dgm:spPr/>
    </dgm:pt>
    <dgm:pt modelId="{30CC94A9-EF0B-4184-BD4A-B236B89AFC57}" type="pres">
      <dgm:prSet presAssocID="{28CFF013-6794-431D-ADF1-A7395A3138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2D52C-89A9-4731-A67F-386F365920AF}" type="presOf" srcId="{A5B1D48F-ABE9-43E3-88EA-F0F02A1190C3}" destId="{30CC94A9-EF0B-4184-BD4A-B236B89AFC57}" srcOrd="0" destOrd="2" presId="urn:microsoft.com/office/officeart/2005/8/layout/list1"/>
    <dgm:cxn modelId="{E54F2D54-3B74-4E4D-8EA7-6E8EDE84F8B2}" type="presOf" srcId="{28CFF013-6794-431D-ADF1-A7395A3138A9}" destId="{DF35A58F-9A31-446D-ADD0-B734DDADA0C5}" srcOrd="0" destOrd="0" presId="urn:microsoft.com/office/officeart/2005/8/layout/list1"/>
    <dgm:cxn modelId="{22661856-54A8-45F9-8B1A-02AC833D8C7A}" srcId="{C598865D-F80A-41BB-90DE-795C8EBCEDC2}" destId="{28CFF013-6794-431D-ADF1-A7395A3138A9}" srcOrd="0" destOrd="0" parTransId="{6C6D4D48-4FBE-4358-8407-16E9062D6BE4}" sibTransId="{D9A46B8C-FD67-47C7-9879-D6C9F08D036A}"/>
    <dgm:cxn modelId="{5AE5301D-AD50-40B0-9913-4BF0A6B3C6C8}" srcId="{BB9640B7-A74D-4261-8570-3C0C2E87ECFA}" destId="{A5B1D48F-ABE9-43E3-88EA-F0F02A1190C3}" srcOrd="1" destOrd="0" parTransId="{20F1B49F-3AF8-43F4-855F-1D611ABC3C88}" sibTransId="{75876C06-31AE-40C5-B0A7-664668E44604}"/>
    <dgm:cxn modelId="{1B962070-3B06-46B3-BCCB-C9DDAB19C15E}" type="presOf" srcId="{28CFF013-6794-431D-ADF1-A7395A3138A9}" destId="{28AC8BE7-A017-41CA-9E8F-0343CF70E53F}" srcOrd="1" destOrd="0" presId="urn:microsoft.com/office/officeart/2005/8/layout/list1"/>
    <dgm:cxn modelId="{466108FE-A76B-4546-8F54-77F8BB67B3AB}" type="presOf" srcId="{BB016E24-ED07-40FC-A2D9-7F4A12B976C2}" destId="{30CC94A9-EF0B-4184-BD4A-B236B89AFC57}" srcOrd="0" destOrd="1" presId="urn:microsoft.com/office/officeart/2005/8/layout/list1"/>
    <dgm:cxn modelId="{2739EB51-A28A-46C0-B167-E1385879898E}" type="presOf" srcId="{723510E5-83AC-46D6-9CAC-DF15EF94A783}" destId="{30CC94A9-EF0B-4184-BD4A-B236B89AFC57}" srcOrd="0" destOrd="4" presId="urn:microsoft.com/office/officeart/2005/8/layout/list1"/>
    <dgm:cxn modelId="{9A6A4C8D-2C61-4019-B4AE-F1179213F133}" srcId="{BB9640B7-A74D-4261-8570-3C0C2E87ECFA}" destId="{3FAF5509-1D5E-4627-8BE7-4A7D52FBDDC5}" srcOrd="2" destOrd="0" parTransId="{05EA0927-7A0D-4A17-A202-60F9E9E119C9}" sibTransId="{B3D2D09D-D444-495F-9A98-26D2D3BD42C5}"/>
    <dgm:cxn modelId="{EB9FFD1B-43AE-4E7D-8188-FDC68C9587DB}" type="presOf" srcId="{C598865D-F80A-41BB-90DE-795C8EBCEDC2}" destId="{B6C2DC7A-07E4-4E6F-9301-472F4FFBA039}" srcOrd="0" destOrd="0" presId="urn:microsoft.com/office/officeart/2005/8/layout/list1"/>
    <dgm:cxn modelId="{8E32FAA6-C016-4F79-8598-755B3B42C8F2}" srcId="{28CFF013-6794-431D-ADF1-A7395A3138A9}" destId="{BB9640B7-A74D-4261-8570-3C0C2E87ECFA}" srcOrd="0" destOrd="0" parTransId="{10BCFA34-6A98-4FA9-B0AA-25C478539BBF}" sibTransId="{F989D5F3-946C-4708-9E01-E55DCFDDDEFC}"/>
    <dgm:cxn modelId="{7A8B9C8A-792A-43C3-9043-0042F555B04A}" srcId="{BB9640B7-A74D-4261-8570-3C0C2E87ECFA}" destId="{BB016E24-ED07-40FC-A2D9-7F4A12B976C2}" srcOrd="0" destOrd="0" parTransId="{054A610B-EE93-4790-AF83-33A8CDECB258}" sibTransId="{510F7550-8542-4DFD-A46E-CE119E810F80}"/>
    <dgm:cxn modelId="{9A93C553-B698-4955-A03B-937A50D9F92E}" type="presOf" srcId="{BB9640B7-A74D-4261-8570-3C0C2E87ECFA}" destId="{30CC94A9-EF0B-4184-BD4A-B236B89AFC57}" srcOrd="0" destOrd="0" presId="urn:microsoft.com/office/officeart/2005/8/layout/list1"/>
    <dgm:cxn modelId="{C9DD00E2-06EB-490E-854D-F3701AF0A792}" type="presOf" srcId="{3FAF5509-1D5E-4627-8BE7-4A7D52FBDDC5}" destId="{30CC94A9-EF0B-4184-BD4A-B236B89AFC57}" srcOrd="0" destOrd="3" presId="urn:microsoft.com/office/officeart/2005/8/layout/list1"/>
    <dgm:cxn modelId="{54B0FBDC-DD9A-4609-BCFC-7BA2AB6B4E78}" srcId="{BB9640B7-A74D-4261-8570-3C0C2E87ECFA}" destId="{723510E5-83AC-46D6-9CAC-DF15EF94A783}" srcOrd="3" destOrd="0" parTransId="{2AE0A19D-9436-4853-89D9-E0FA1E2177B7}" sibTransId="{7902BFDB-95D7-4245-A458-1BA9B23DEF37}"/>
    <dgm:cxn modelId="{C6B4C2BB-954E-4170-BB15-01132F7C01DD}" type="presParOf" srcId="{B6C2DC7A-07E4-4E6F-9301-472F4FFBA039}" destId="{3F900F03-46CD-4EE7-8778-91112AB53E0E}" srcOrd="0" destOrd="0" presId="urn:microsoft.com/office/officeart/2005/8/layout/list1"/>
    <dgm:cxn modelId="{8F6DB72F-4023-46A6-98B5-28C5750669BF}" type="presParOf" srcId="{3F900F03-46CD-4EE7-8778-91112AB53E0E}" destId="{DF35A58F-9A31-446D-ADD0-B734DDADA0C5}" srcOrd="0" destOrd="0" presId="urn:microsoft.com/office/officeart/2005/8/layout/list1"/>
    <dgm:cxn modelId="{F4FC2308-4435-47D6-9C28-F9E47FA38FE9}" type="presParOf" srcId="{3F900F03-46CD-4EE7-8778-91112AB53E0E}" destId="{28AC8BE7-A017-41CA-9E8F-0343CF70E53F}" srcOrd="1" destOrd="0" presId="urn:microsoft.com/office/officeart/2005/8/layout/list1"/>
    <dgm:cxn modelId="{9C1B9C2F-3E89-4963-8DC3-17231F3939DA}" type="presParOf" srcId="{B6C2DC7A-07E4-4E6F-9301-472F4FFBA039}" destId="{06548005-2087-42A6-AAE7-26B9A44B4098}" srcOrd="1" destOrd="0" presId="urn:microsoft.com/office/officeart/2005/8/layout/list1"/>
    <dgm:cxn modelId="{645FE909-DBD1-4EA1-A58C-A64077E50519}" type="presParOf" srcId="{B6C2DC7A-07E4-4E6F-9301-472F4FFBA039}" destId="{30CC94A9-EF0B-4184-BD4A-B236B89AFC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341CF39-3832-4FCA-B35A-E5537B7B39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AF181D-806C-4C66-8D3D-782FC53DF8A4}">
      <dgm:prSet/>
      <dgm:spPr/>
      <dgm:t>
        <a:bodyPr/>
        <a:lstStyle/>
        <a:p>
          <a:pPr rtl="0"/>
          <a:r>
            <a:rPr lang="en-US" dirty="0" err="1" smtClean="0"/>
            <a:t>Counsellor</a:t>
          </a:r>
          <a:endParaRPr lang="en-US" dirty="0"/>
        </a:p>
      </dgm:t>
    </dgm:pt>
    <dgm:pt modelId="{227598C0-24DD-4FEE-A131-62AE6B1CA559}" type="parTrans" cxnId="{3EEA1F50-BECF-4167-935A-8CEB504BF94A}">
      <dgm:prSet/>
      <dgm:spPr/>
      <dgm:t>
        <a:bodyPr/>
        <a:lstStyle/>
        <a:p>
          <a:endParaRPr lang="en-US"/>
        </a:p>
      </dgm:t>
    </dgm:pt>
    <dgm:pt modelId="{384811C0-3BD4-446E-A222-2EC263B49116}" type="sibTrans" cxnId="{3EEA1F50-BECF-4167-935A-8CEB504BF94A}">
      <dgm:prSet/>
      <dgm:spPr/>
      <dgm:t>
        <a:bodyPr/>
        <a:lstStyle/>
        <a:p>
          <a:endParaRPr lang="en-US"/>
        </a:p>
      </dgm:t>
    </dgm:pt>
    <dgm:pt modelId="{053741C1-2CD3-476F-97D8-81B7F1ADCCA5}">
      <dgm:prSet/>
      <dgm:spPr/>
      <dgm:t>
        <a:bodyPr/>
        <a:lstStyle/>
        <a:p>
          <a:pPr rtl="0"/>
          <a:r>
            <a:rPr lang="en-US" dirty="0" smtClean="0"/>
            <a:t>Seek to find out troubling concerns of employees and see how best these concerns can be resolved. This can be done by giving them:</a:t>
          </a:r>
          <a:endParaRPr lang="en-US" dirty="0"/>
        </a:p>
      </dgm:t>
    </dgm:pt>
    <dgm:pt modelId="{6808CE41-4093-4568-8272-EC0CA18FAE8D}" type="parTrans" cxnId="{272ABCDD-6825-4FF5-8C43-A0740AA1EAEA}">
      <dgm:prSet/>
      <dgm:spPr/>
      <dgm:t>
        <a:bodyPr/>
        <a:lstStyle/>
        <a:p>
          <a:endParaRPr lang="en-US"/>
        </a:p>
      </dgm:t>
    </dgm:pt>
    <dgm:pt modelId="{477D47E2-9CA5-4CFF-BD5C-62C27E0776BB}" type="sibTrans" cxnId="{272ABCDD-6825-4FF5-8C43-A0740AA1EAEA}">
      <dgm:prSet/>
      <dgm:spPr/>
      <dgm:t>
        <a:bodyPr/>
        <a:lstStyle/>
        <a:p>
          <a:endParaRPr lang="en-US"/>
        </a:p>
      </dgm:t>
    </dgm:pt>
    <dgm:pt modelId="{E1889D1B-43A1-425F-8E53-AFCBF723916E}">
      <dgm:prSet/>
      <dgm:spPr/>
      <dgm:t>
        <a:bodyPr/>
        <a:lstStyle/>
        <a:p>
          <a:pPr rtl="0"/>
          <a:r>
            <a:rPr lang="en-US" dirty="0" smtClean="0"/>
            <a:t>Problem solving skills</a:t>
          </a:r>
          <a:endParaRPr lang="en-US" dirty="0"/>
        </a:p>
      </dgm:t>
    </dgm:pt>
    <dgm:pt modelId="{4BC4E622-3B29-45DA-8A67-842E1884779F}" type="parTrans" cxnId="{73B532EF-75E5-4F23-ACC9-256E61ECEF0F}">
      <dgm:prSet/>
      <dgm:spPr/>
      <dgm:t>
        <a:bodyPr/>
        <a:lstStyle/>
        <a:p>
          <a:endParaRPr lang="en-US"/>
        </a:p>
      </dgm:t>
    </dgm:pt>
    <dgm:pt modelId="{10B06A73-8F6A-4003-84C4-5E9BD33F1D3B}" type="sibTrans" cxnId="{73B532EF-75E5-4F23-ACC9-256E61ECEF0F}">
      <dgm:prSet/>
      <dgm:spPr/>
      <dgm:t>
        <a:bodyPr/>
        <a:lstStyle/>
        <a:p>
          <a:endParaRPr lang="en-US"/>
        </a:p>
      </dgm:t>
    </dgm:pt>
    <dgm:pt modelId="{A0DD8496-0F4E-4507-9A81-945597D2E0F0}">
      <dgm:prSet/>
      <dgm:spPr/>
      <dgm:t>
        <a:bodyPr/>
        <a:lstStyle/>
        <a:p>
          <a:pPr rtl="0"/>
          <a:r>
            <a:rPr lang="en-US" dirty="0" smtClean="0"/>
            <a:t>Coping skills</a:t>
          </a:r>
          <a:endParaRPr lang="en-US" dirty="0"/>
        </a:p>
      </dgm:t>
    </dgm:pt>
    <dgm:pt modelId="{F6982329-A1AA-4D0F-9010-4AC5AD2F8616}" type="parTrans" cxnId="{DD8A9AB2-881F-443B-AE5F-79B11B588672}">
      <dgm:prSet/>
      <dgm:spPr/>
      <dgm:t>
        <a:bodyPr/>
        <a:lstStyle/>
        <a:p>
          <a:endParaRPr lang="en-US"/>
        </a:p>
      </dgm:t>
    </dgm:pt>
    <dgm:pt modelId="{8D832F93-5C72-4A31-B47E-087E6D4E2AB6}" type="sibTrans" cxnId="{DD8A9AB2-881F-443B-AE5F-79B11B588672}">
      <dgm:prSet/>
      <dgm:spPr/>
      <dgm:t>
        <a:bodyPr/>
        <a:lstStyle/>
        <a:p>
          <a:endParaRPr lang="en-US"/>
        </a:p>
      </dgm:t>
    </dgm:pt>
    <dgm:pt modelId="{7A96C173-4E6E-4AAE-BFA1-F0B1D16E4594}">
      <dgm:prSet/>
      <dgm:spPr/>
      <dgm:t>
        <a:bodyPr/>
        <a:lstStyle/>
        <a:p>
          <a:pPr rtl="0"/>
          <a:r>
            <a:rPr lang="en-US" dirty="0" smtClean="0"/>
            <a:t>Self assessment skills, etc</a:t>
          </a:r>
          <a:endParaRPr lang="en-US" dirty="0"/>
        </a:p>
      </dgm:t>
    </dgm:pt>
    <dgm:pt modelId="{E20EF1DE-7898-49E8-8427-98CEFE54B2CB}" type="parTrans" cxnId="{53F0E5F0-1920-42DE-87D5-B805A1C0CB06}">
      <dgm:prSet/>
      <dgm:spPr/>
      <dgm:t>
        <a:bodyPr/>
        <a:lstStyle/>
        <a:p>
          <a:endParaRPr lang="en-US"/>
        </a:p>
      </dgm:t>
    </dgm:pt>
    <dgm:pt modelId="{C1A0C6D0-1731-47FA-B21C-F26CA24D5EF5}" type="sibTrans" cxnId="{53F0E5F0-1920-42DE-87D5-B805A1C0CB06}">
      <dgm:prSet/>
      <dgm:spPr/>
      <dgm:t>
        <a:bodyPr/>
        <a:lstStyle/>
        <a:p>
          <a:endParaRPr lang="en-US"/>
        </a:p>
      </dgm:t>
    </dgm:pt>
    <dgm:pt modelId="{96F36FDB-8769-4150-A0F1-AD0D90F305A1}" type="pres">
      <dgm:prSet presAssocID="{B341CF39-3832-4FCA-B35A-E5537B7B3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8BA8C-FC41-43C8-BEE8-63B681A572A4}" type="pres">
      <dgm:prSet presAssocID="{C2AF181D-806C-4C66-8D3D-782FC53DF8A4}" presName="parentLin" presStyleCnt="0"/>
      <dgm:spPr/>
    </dgm:pt>
    <dgm:pt modelId="{CC4731A6-DD52-4726-9112-6C88DB12559F}" type="pres">
      <dgm:prSet presAssocID="{C2AF181D-806C-4C66-8D3D-782FC53DF8A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C5328AB-A8E6-4B78-988F-DED871582DE9}" type="pres">
      <dgm:prSet presAssocID="{C2AF181D-806C-4C66-8D3D-782FC53DF8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A557A-7877-434B-A9C0-D811FB192D3F}" type="pres">
      <dgm:prSet presAssocID="{C2AF181D-806C-4C66-8D3D-782FC53DF8A4}" presName="negativeSpace" presStyleCnt="0"/>
      <dgm:spPr/>
    </dgm:pt>
    <dgm:pt modelId="{26DB3CE5-C893-4276-BBE2-B91C8D6F59F3}" type="pres">
      <dgm:prSet presAssocID="{C2AF181D-806C-4C66-8D3D-782FC53DF8A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ABCDD-6825-4FF5-8C43-A0740AA1EAEA}" srcId="{C2AF181D-806C-4C66-8D3D-782FC53DF8A4}" destId="{053741C1-2CD3-476F-97D8-81B7F1ADCCA5}" srcOrd="0" destOrd="0" parTransId="{6808CE41-4093-4568-8272-EC0CA18FAE8D}" sibTransId="{477D47E2-9CA5-4CFF-BD5C-62C27E0776BB}"/>
    <dgm:cxn modelId="{F2A4B76A-4262-4202-9E7E-1A40A6B4F049}" type="presOf" srcId="{7A96C173-4E6E-4AAE-BFA1-F0B1D16E4594}" destId="{26DB3CE5-C893-4276-BBE2-B91C8D6F59F3}" srcOrd="0" destOrd="3" presId="urn:microsoft.com/office/officeart/2005/8/layout/list1"/>
    <dgm:cxn modelId="{A86449F0-024C-49EC-A0F5-512B3418048E}" type="presOf" srcId="{C2AF181D-806C-4C66-8D3D-782FC53DF8A4}" destId="{7C5328AB-A8E6-4B78-988F-DED871582DE9}" srcOrd="1" destOrd="0" presId="urn:microsoft.com/office/officeart/2005/8/layout/list1"/>
    <dgm:cxn modelId="{DC78754A-513A-4B45-A49A-9ADE2D8BB009}" type="presOf" srcId="{E1889D1B-43A1-425F-8E53-AFCBF723916E}" destId="{26DB3CE5-C893-4276-BBE2-B91C8D6F59F3}" srcOrd="0" destOrd="1" presId="urn:microsoft.com/office/officeart/2005/8/layout/list1"/>
    <dgm:cxn modelId="{96F3EC4F-F256-498F-8B28-2922B64DB0CB}" type="presOf" srcId="{B341CF39-3832-4FCA-B35A-E5537B7B39B5}" destId="{96F36FDB-8769-4150-A0F1-AD0D90F305A1}" srcOrd="0" destOrd="0" presId="urn:microsoft.com/office/officeart/2005/8/layout/list1"/>
    <dgm:cxn modelId="{DFCDF796-A253-4DE5-8987-D2B38D72D8D0}" type="presOf" srcId="{A0DD8496-0F4E-4507-9A81-945597D2E0F0}" destId="{26DB3CE5-C893-4276-BBE2-B91C8D6F59F3}" srcOrd="0" destOrd="2" presId="urn:microsoft.com/office/officeart/2005/8/layout/list1"/>
    <dgm:cxn modelId="{0E20C5E7-B59A-49A7-88B3-0DC066E9C13F}" type="presOf" srcId="{053741C1-2CD3-476F-97D8-81B7F1ADCCA5}" destId="{26DB3CE5-C893-4276-BBE2-B91C8D6F59F3}" srcOrd="0" destOrd="0" presId="urn:microsoft.com/office/officeart/2005/8/layout/list1"/>
    <dgm:cxn modelId="{3EEA1F50-BECF-4167-935A-8CEB504BF94A}" srcId="{B341CF39-3832-4FCA-B35A-E5537B7B39B5}" destId="{C2AF181D-806C-4C66-8D3D-782FC53DF8A4}" srcOrd="0" destOrd="0" parTransId="{227598C0-24DD-4FEE-A131-62AE6B1CA559}" sibTransId="{384811C0-3BD4-446E-A222-2EC263B49116}"/>
    <dgm:cxn modelId="{73B532EF-75E5-4F23-ACC9-256E61ECEF0F}" srcId="{053741C1-2CD3-476F-97D8-81B7F1ADCCA5}" destId="{E1889D1B-43A1-425F-8E53-AFCBF723916E}" srcOrd="0" destOrd="0" parTransId="{4BC4E622-3B29-45DA-8A67-842E1884779F}" sibTransId="{10B06A73-8F6A-4003-84C4-5E9BD33F1D3B}"/>
    <dgm:cxn modelId="{DD8A9AB2-881F-443B-AE5F-79B11B588672}" srcId="{053741C1-2CD3-476F-97D8-81B7F1ADCCA5}" destId="{A0DD8496-0F4E-4507-9A81-945597D2E0F0}" srcOrd="1" destOrd="0" parTransId="{F6982329-A1AA-4D0F-9010-4AC5AD2F8616}" sibTransId="{8D832F93-5C72-4A31-B47E-087E6D4E2AB6}"/>
    <dgm:cxn modelId="{988A8E25-9286-4878-A32E-B8DA51A89F65}" type="presOf" srcId="{C2AF181D-806C-4C66-8D3D-782FC53DF8A4}" destId="{CC4731A6-DD52-4726-9112-6C88DB12559F}" srcOrd="0" destOrd="0" presId="urn:microsoft.com/office/officeart/2005/8/layout/list1"/>
    <dgm:cxn modelId="{53F0E5F0-1920-42DE-87D5-B805A1C0CB06}" srcId="{053741C1-2CD3-476F-97D8-81B7F1ADCCA5}" destId="{7A96C173-4E6E-4AAE-BFA1-F0B1D16E4594}" srcOrd="2" destOrd="0" parTransId="{E20EF1DE-7898-49E8-8427-98CEFE54B2CB}" sibTransId="{C1A0C6D0-1731-47FA-B21C-F26CA24D5EF5}"/>
    <dgm:cxn modelId="{345BA2C8-8B97-4E3C-9FEC-3FD2424A89EF}" type="presParOf" srcId="{96F36FDB-8769-4150-A0F1-AD0D90F305A1}" destId="{2D78BA8C-FC41-43C8-BEE8-63B681A572A4}" srcOrd="0" destOrd="0" presId="urn:microsoft.com/office/officeart/2005/8/layout/list1"/>
    <dgm:cxn modelId="{B7939991-8AFC-45CE-ADE1-BD5C195A3CAD}" type="presParOf" srcId="{2D78BA8C-FC41-43C8-BEE8-63B681A572A4}" destId="{CC4731A6-DD52-4726-9112-6C88DB12559F}" srcOrd="0" destOrd="0" presId="urn:microsoft.com/office/officeart/2005/8/layout/list1"/>
    <dgm:cxn modelId="{57CB233B-A778-4710-A342-9DF6F98315E8}" type="presParOf" srcId="{2D78BA8C-FC41-43C8-BEE8-63B681A572A4}" destId="{7C5328AB-A8E6-4B78-988F-DED871582DE9}" srcOrd="1" destOrd="0" presId="urn:microsoft.com/office/officeart/2005/8/layout/list1"/>
    <dgm:cxn modelId="{CA54C73F-78DA-4049-B81F-22EAEE313463}" type="presParOf" srcId="{96F36FDB-8769-4150-A0F1-AD0D90F305A1}" destId="{14FA557A-7877-434B-A9C0-D811FB192D3F}" srcOrd="1" destOrd="0" presId="urn:microsoft.com/office/officeart/2005/8/layout/list1"/>
    <dgm:cxn modelId="{0534AFB6-B7EE-4A62-A0D6-18539AED9D92}" type="presParOf" srcId="{96F36FDB-8769-4150-A0F1-AD0D90F305A1}" destId="{26DB3CE5-C893-4276-BBE2-B91C8D6F59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B888F79-7D69-4A5F-A2CB-7A814F2D8C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DA8AA4-D0DB-4109-B364-7A137FF741C9}">
      <dgm:prSet/>
      <dgm:spPr/>
      <dgm:t>
        <a:bodyPr/>
        <a:lstStyle/>
        <a:p>
          <a:pPr rtl="0"/>
          <a:r>
            <a:rPr lang="en-US" dirty="0" smtClean="0"/>
            <a:t>Provider of performance feedback</a:t>
          </a:r>
          <a:endParaRPr lang="en-US" dirty="0"/>
        </a:p>
      </dgm:t>
    </dgm:pt>
    <dgm:pt modelId="{211BF587-003F-4EF2-8B92-A495E134316B}" type="parTrans" cxnId="{CC1F0A52-36E2-412F-B9CC-3541A9627375}">
      <dgm:prSet/>
      <dgm:spPr/>
      <dgm:t>
        <a:bodyPr/>
        <a:lstStyle/>
        <a:p>
          <a:endParaRPr lang="en-US"/>
        </a:p>
      </dgm:t>
    </dgm:pt>
    <dgm:pt modelId="{E66C486F-3C6D-4B45-8672-BF6D5F57EF45}" type="sibTrans" cxnId="{CC1F0A52-36E2-412F-B9CC-3541A9627375}">
      <dgm:prSet/>
      <dgm:spPr/>
      <dgm:t>
        <a:bodyPr/>
        <a:lstStyle/>
        <a:p>
          <a:endParaRPr lang="en-US"/>
        </a:p>
      </dgm:t>
    </dgm:pt>
    <dgm:pt modelId="{A4122C36-E24E-45A3-9878-126DD2977F8B}">
      <dgm:prSet/>
      <dgm:spPr/>
      <dgm:t>
        <a:bodyPr/>
        <a:lstStyle/>
        <a:p>
          <a:pPr rtl="0"/>
          <a:r>
            <a:rPr lang="en-US" dirty="0" smtClean="0"/>
            <a:t>Evaluate employees</a:t>
          </a:r>
          <a:endParaRPr lang="en-US" dirty="0"/>
        </a:p>
      </dgm:t>
    </dgm:pt>
    <dgm:pt modelId="{EF978282-166F-4F38-ACDB-81C0D98B5604}" type="parTrans" cxnId="{FD4BFC61-BD2A-409E-885D-22E13217FBAC}">
      <dgm:prSet/>
      <dgm:spPr/>
      <dgm:t>
        <a:bodyPr/>
        <a:lstStyle/>
        <a:p>
          <a:endParaRPr lang="en-US"/>
        </a:p>
      </dgm:t>
    </dgm:pt>
    <dgm:pt modelId="{4ADB53DE-8C6C-4B7F-9985-8ED9CE08F51B}" type="sibTrans" cxnId="{FD4BFC61-BD2A-409E-885D-22E13217FBAC}">
      <dgm:prSet/>
      <dgm:spPr/>
      <dgm:t>
        <a:bodyPr/>
        <a:lstStyle/>
        <a:p>
          <a:endParaRPr lang="en-US"/>
        </a:p>
      </dgm:t>
    </dgm:pt>
    <dgm:pt modelId="{4C5C5560-2C32-4C14-8377-F7F18266C1FB}">
      <dgm:prSet/>
      <dgm:spPr/>
      <dgm:t>
        <a:bodyPr/>
        <a:lstStyle/>
        <a:p>
          <a:pPr rtl="0"/>
          <a:r>
            <a:rPr lang="en-US" dirty="0" smtClean="0"/>
            <a:t>Give them helpful feedback on their performance</a:t>
          </a:r>
          <a:endParaRPr lang="en-US" dirty="0"/>
        </a:p>
      </dgm:t>
    </dgm:pt>
    <dgm:pt modelId="{56B62473-EFD4-4E81-95A1-CC85EEBCB80A}" type="parTrans" cxnId="{243B6405-BC84-4CED-9CC6-5938026314EB}">
      <dgm:prSet/>
      <dgm:spPr/>
      <dgm:t>
        <a:bodyPr/>
        <a:lstStyle/>
        <a:p>
          <a:endParaRPr lang="en-US"/>
        </a:p>
      </dgm:t>
    </dgm:pt>
    <dgm:pt modelId="{0A5CA598-A1DC-417A-8F00-85101D291987}" type="sibTrans" cxnId="{243B6405-BC84-4CED-9CC6-5938026314EB}">
      <dgm:prSet/>
      <dgm:spPr/>
      <dgm:t>
        <a:bodyPr/>
        <a:lstStyle/>
        <a:p>
          <a:endParaRPr lang="en-US"/>
        </a:p>
      </dgm:t>
    </dgm:pt>
    <dgm:pt modelId="{3CD156C6-6B70-4CB5-9FC7-62D670DC8EED}">
      <dgm:prSet/>
      <dgm:spPr/>
      <dgm:t>
        <a:bodyPr/>
        <a:lstStyle/>
        <a:p>
          <a:pPr rtl="0"/>
          <a:r>
            <a:rPr lang="en-US" dirty="0" smtClean="0"/>
            <a:t>Ensure that there are avenues there for them to upgrade themselves</a:t>
          </a:r>
          <a:endParaRPr lang="en-US" dirty="0"/>
        </a:p>
      </dgm:t>
    </dgm:pt>
    <dgm:pt modelId="{7E55EDCE-9913-49F0-84CF-8A47B6B1E469}" type="parTrans" cxnId="{D5B4A95B-5F69-4A94-97EC-E29E19DA0FC6}">
      <dgm:prSet/>
      <dgm:spPr/>
      <dgm:t>
        <a:bodyPr/>
        <a:lstStyle/>
        <a:p>
          <a:endParaRPr lang="en-US"/>
        </a:p>
      </dgm:t>
    </dgm:pt>
    <dgm:pt modelId="{10EED6B9-4BFA-41FA-94CF-5CFB84166603}" type="sibTrans" cxnId="{D5B4A95B-5F69-4A94-97EC-E29E19DA0FC6}">
      <dgm:prSet/>
      <dgm:spPr/>
      <dgm:t>
        <a:bodyPr/>
        <a:lstStyle/>
        <a:p>
          <a:endParaRPr lang="en-US"/>
        </a:p>
      </dgm:t>
    </dgm:pt>
    <dgm:pt modelId="{704258D0-7F5A-423B-A28D-33927D894182}">
      <dgm:prSet/>
      <dgm:spPr/>
      <dgm:t>
        <a:bodyPr/>
        <a:lstStyle/>
        <a:p>
          <a:pPr rtl="0"/>
          <a:r>
            <a:rPr lang="en-US" dirty="0" smtClean="0"/>
            <a:t>Point them to other sources outside of the </a:t>
          </a:r>
          <a:r>
            <a:rPr lang="en-US" dirty="0" err="1" smtClean="0"/>
            <a:t>organisation</a:t>
          </a:r>
          <a:r>
            <a:rPr lang="en-US" dirty="0" smtClean="0"/>
            <a:t> that can be of assistance to them</a:t>
          </a:r>
          <a:endParaRPr lang="en-US" dirty="0"/>
        </a:p>
      </dgm:t>
    </dgm:pt>
    <dgm:pt modelId="{8C13A741-2BC4-4E88-94A2-5731A67426D7}" type="parTrans" cxnId="{D1184B88-4816-4B35-B624-6683A673D048}">
      <dgm:prSet/>
      <dgm:spPr/>
      <dgm:t>
        <a:bodyPr/>
        <a:lstStyle/>
        <a:p>
          <a:endParaRPr lang="en-US"/>
        </a:p>
      </dgm:t>
    </dgm:pt>
    <dgm:pt modelId="{A9A6A661-F98C-4783-BD2B-DBE415EDD359}" type="sibTrans" cxnId="{D1184B88-4816-4B35-B624-6683A673D048}">
      <dgm:prSet/>
      <dgm:spPr/>
      <dgm:t>
        <a:bodyPr/>
        <a:lstStyle/>
        <a:p>
          <a:endParaRPr lang="en-US"/>
        </a:p>
      </dgm:t>
    </dgm:pt>
    <dgm:pt modelId="{9E6565B3-5B17-4527-A8B4-B387B01B0260}">
      <dgm:prSet/>
      <dgm:spPr/>
      <dgm:t>
        <a:bodyPr/>
        <a:lstStyle/>
        <a:p>
          <a:pPr rtl="0"/>
          <a:r>
            <a:rPr lang="en-US" dirty="0" smtClean="0"/>
            <a:t>Work with your employee</a:t>
          </a:r>
          <a:endParaRPr lang="en-US" dirty="0"/>
        </a:p>
      </dgm:t>
    </dgm:pt>
    <dgm:pt modelId="{A6E2E880-E7CC-43EF-AAEE-CDE5057F7F3F}" type="parTrans" cxnId="{CF11C139-6366-4FE8-8E2B-BD42EE6E1DCE}">
      <dgm:prSet/>
      <dgm:spPr/>
      <dgm:t>
        <a:bodyPr/>
        <a:lstStyle/>
        <a:p>
          <a:endParaRPr lang="en-US"/>
        </a:p>
      </dgm:t>
    </dgm:pt>
    <dgm:pt modelId="{D5CC709A-EADB-43F7-B961-9E74D5D28BAA}" type="sibTrans" cxnId="{CF11C139-6366-4FE8-8E2B-BD42EE6E1DCE}">
      <dgm:prSet/>
      <dgm:spPr/>
      <dgm:t>
        <a:bodyPr/>
        <a:lstStyle/>
        <a:p>
          <a:endParaRPr lang="en-US"/>
        </a:p>
      </dgm:t>
    </dgm:pt>
    <dgm:pt modelId="{A3E01E8D-7DD3-4218-8D83-7285AFAFB54E}" type="pres">
      <dgm:prSet presAssocID="{8B888F79-7D69-4A5F-A2CB-7A814F2D8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D357-867A-4AFA-BF7D-7459AC86BE13}" type="pres">
      <dgm:prSet presAssocID="{72DA8AA4-D0DB-4109-B364-7A137FF741C9}" presName="parentLin" presStyleCnt="0"/>
      <dgm:spPr/>
    </dgm:pt>
    <dgm:pt modelId="{2B6BA6CE-9A25-4DEB-9FAC-01F791270625}" type="pres">
      <dgm:prSet presAssocID="{72DA8AA4-D0DB-4109-B364-7A137FF741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E6A5CDC-169E-4F5F-A4AD-BA5EFBDC315F}" type="pres">
      <dgm:prSet presAssocID="{72DA8AA4-D0DB-4109-B364-7A137FF741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0DD1C-AE90-48AD-BF72-61E02C23B250}" type="pres">
      <dgm:prSet presAssocID="{72DA8AA4-D0DB-4109-B364-7A137FF741C9}" presName="negativeSpace" presStyleCnt="0"/>
      <dgm:spPr/>
    </dgm:pt>
    <dgm:pt modelId="{22BADF7F-165B-4B8B-8FC7-A915478C0F4C}" type="pres">
      <dgm:prSet presAssocID="{72DA8AA4-D0DB-4109-B364-7A137FF741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84B88-4816-4B35-B624-6683A673D048}" srcId="{72DA8AA4-D0DB-4109-B364-7A137FF741C9}" destId="{704258D0-7F5A-423B-A28D-33927D894182}" srcOrd="3" destOrd="0" parTransId="{8C13A741-2BC4-4E88-94A2-5731A67426D7}" sibTransId="{A9A6A661-F98C-4783-BD2B-DBE415EDD359}"/>
    <dgm:cxn modelId="{243B6405-BC84-4CED-9CC6-5938026314EB}" srcId="{72DA8AA4-D0DB-4109-B364-7A137FF741C9}" destId="{4C5C5560-2C32-4C14-8377-F7F18266C1FB}" srcOrd="1" destOrd="0" parTransId="{56B62473-EFD4-4E81-95A1-CC85EEBCB80A}" sibTransId="{0A5CA598-A1DC-417A-8F00-85101D291987}"/>
    <dgm:cxn modelId="{D5B4A95B-5F69-4A94-97EC-E29E19DA0FC6}" srcId="{72DA8AA4-D0DB-4109-B364-7A137FF741C9}" destId="{3CD156C6-6B70-4CB5-9FC7-62D670DC8EED}" srcOrd="2" destOrd="0" parTransId="{7E55EDCE-9913-49F0-84CF-8A47B6B1E469}" sibTransId="{10EED6B9-4BFA-41FA-94CF-5CFB84166603}"/>
    <dgm:cxn modelId="{CC1F0A52-36E2-412F-B9CC-3541A9627375}" srcId="{8B888F79-7D69-4A5F-A2CB-7A814F2D8CD6}" destId="{72DA8AA4-D0DB-4109-B364-7A137FF741C9}" srcOrd="0" destOrd="0" parTransId="{211BF587-003F-4EF2-8B92-A495E134316B}" sibTransId="{E66C486F-3C6D-4B45-8672-BF6D5F57EF45}"/>
    <dgm:cxn modelId="{6ED0B14A-7D12-429D-B9F0-D9912EF3E458}" type="presOf" srcId="{72DA8AA4-D0DB-4109-B364-7A137FF741C9}" destId="{2B6BA6CE-9A25-4DEB-9FAC-01F791270625}" srcOrd="0" destOrd="0" presId="urn:microsoft.com/office/officeart/2005/8/layout/list1"/>
    <dgm:cxn modelId="{CF11C139-6366-4FE8-8E2B-BD42EE6E1DCE}" srcId="{72DA8AA4-D0DB-4109-B364-7A137FF741C9}" destId="{9E6565B3-5B17-4527-A8B4-B387B01B0260}" srcOrd="4" destOrd="0" parTransId="{A6E2E880-E7CC-43EF-AAEE-CDE5057F7F3F}" sibTransId="{D5CC709A-EADB-43F7-B961-9E74D5D28BAA}"/>
    <dgm:cxn modelId="{B3AAA544-60AD-4802-895D-9E3417CB95B7}" type="presOf" srcId="{8B888F79-7D69-4A5F-A2CB-7A814F2D8CD6}" destId="{A3E01E8D-7DD3-4218-8D83-7285AFAFB54E}" srcOrd="0" destOrd="0" presId="urn:microsoft.com/office/officeart/2005/8/layout/list1"/>
    <dgm:cxn modelId="{FD4BFC61-BD2A-409E-885D-22E13217FBAC}" srcId="{72DA8AA4-D0DB-4109-B364-7A137FF741C9}" destId="{A4122C36-E24E-45A3-9878-126DD2977F8B}" srcOrd="0" destOrd="0" parTransId="{EF978282-166F-4F38-ACDB-81C0D98B5604}" sibTransId="{4ADB53DE-8C6C-4B7F-9985-8ED9CE08F51B}"/>
    <dgm:cxn modelId="{81CF8613-65C2-4C5A-ACF9-BC06E93769CD}" type="presOf" srcId="{72DA8AA4-D0DB-4109-B364-7A137FF741C9}" destId="{2E6A5CDC-169E-4F5F-A4AD-BA5EFBDC315F}" srcOrd="1" destOrd="0" presId="urn:microsoft.com/office/officeart/2005/8/layout/list1"/>
    <dgm:cxn modelId="{B35F8D9E-2BED-42E5-AEE9-D9206CBFE999}" type="presOf" srcId="{704258D0-7F5A-423B-A28D-33927D894182}" destId="{22BADF7F-165B-4B8B-8FC7-A915478C0F4C}" srcOrd="0" destOrd="3" presId="urn:microsoft.com/office/officeart/2005/8/layout/list1"/>
    <dgm:cxn modelId="{2F4278FD-80CD-4FC9-A531-532419FA8628}" type="presOf" srcId="{9E6565B3-5B17-4527-A8B4-B387B01B0260}" destId="{22BADF7F-165B-4B8B-8FC7-A915478C0F4C}" srcOrd="0" destOrd="4" presId="urn:microsoft.com/office/officeart/2005/8/layout/list1"/>
    <dgm:cxn modelId="{9BA97F4B-0C23-44F8-B79C-2E5EE3DDDE68}" type="presOf" srcId="{3CD156C6-6B70-4CB5-9FC7-62D670DC8EED}" destId="{22BADF7F-165B-4B8B-8FC7-A915478C0F4C}" srcOrd="0" destOrd="2" presId="urn:microsoft.com/office/officeart/2005/8/layout/list1"/>
    <dgm:cxn modelId="{90564376-0569-422B-87BA-5279DBF27756}" type="presOf" srcId="{A4122C36-E24E-45A3-9878-126DD2977F8B}" destId="{22BADF7F-165B-4B8B-8FC7-A915478C0F4C}" srcOrd="0" destOrd="0" presId="urn:microsoft.com/office/officeart/2005/8/layout/list1"/>
    <dgm:cxn modelId="{754D8D05-71C6-49E8-A0ED-2CE95ADB3B48}" type="presOf" srcId="{4C5C5560-2C32-4C14-8377-F7F18266C1FB}" destId="{22BADF7F-165B-4B8B-8FC7-A915478C0F4C}" srcOrd="0" destOrd="1" presId="urn:microsoft.com/office/officeart/2005/8/layout/list1"/>
    <dgm:cxn modelId="{90CC704E-BFFD-4FCE-A212-AE8076D61ADF}" type="presParOf" srcId="{A3E01E8D-7DD3-4218-8D83-7285AFAFB54E}" destId="{92DBD357-867A-4AFA-BF7D-7459AC86BE13}" srcOrd="0" destOrd="0" presId="urn:microsoft.com/office/officeart/2005/8/layout/list1"/>
    <dgm:cxn modelId="{7A4697B3-13E7-4B51-85B7-4FF5AD79F20E}" type="presParOf" srcId="{92DBD357-867A-4AFA-BF7D-7459AC86BE13}" destId="{2B6BA6CE-9A25-4DEB-9FAC-01F791270625}" srcOrd="0" destOrd="0" presId="urn:microsoft.com/office/officeart/2005/8/layout/list1"/>
    <dgm:cxn modelId="{258864C0-10CD-41C8-A628-EE63B881DF2B}" type="presParOf" srcId="{92DBD357-867A-4AFA-BF7D-7459AC86BE13}" destId="{2E6A5CDC-169E-4F5F-A4AD-BA5EFBDC315F}" srcOrd="1" destOrd="0" presId="urn:microsoft.com/office/officeart/2005/8/layout/list1"/>
    <dgm:cxn modelId="{8E32D341-697B-4BDB-8E34-0F3137FCD15D}" type="presParOf" srcId="{A3E01E8D-7DD3-4218-8D83-7285AFAFB54E}" destId="{C540DD1C-AE90-48AD-BF72-61E02C23B250}" srcOrd="1" destOrd="0" presId="urn:microsoft.com/office/officeart/2005/8/layout/list1"/>
    <dgm:cxn modelId="{E7EFFEE2-3395-4CF5-A00C-C12885E67D3B}" type="presParOf" srcId="{A3E01E8D-7DD3-4218-8D83-7285AFAFB54E}" destId="{22BADF7F-165B-4B8B-8FC7-A915478C0F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B744117-5AD6-4CFA-B5D2-FDCA51BD91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20965D-E85B-4760-A869-54955BC791FF}">
      <dgm:prSet/>
      <dgm:spPr/>
      <dgm:t>
        <a:bodyPr/>
        <a:lstStyle/>
        <a:p>
          <a:pPr rtl="0"/>
          <a:r>
            <a:rPr lang="en-US" dirty="0" smtClean="0"/>
            <a:t>Maintaining ethical standards</a:t>
          </a:r>
          <a:endParaRPr lang="en-US" dirty="0"/>
        </a:p>
      </dgm:t>
    </dgm:pt>
    <dgm:pt modelId="{8534E0ED-8193-448D-810D-033FC22E5072}" type="parTrans" cxnId="{6FDB73A1-1F7E-46F7-86AE-C5CF2CFCF8B4}">
      <dgm:prSet/>
      <dgm:spPr/>
      <dgm:t>
        <a:bodyPr/>
        <a:lstStyle/>
        <a:p>
          <a:endParaRPr lang="en-US"/>
        </a:p>
      </dgm:t>
    </dgm:pt>
    <dgm:pt modelId="{DAE4EAD6-79E0-4B89-BD34-021F3F8421C9}" type="sibTrans" cxnId="{6FDB73A1-1F7E-46F7-86AE-C5CF2CFCF8B4}">
      <dgm:prSet/>
      <dgm:spPr/>
      <dgm:t>
        <a:bodyPr/>
        <a:lstStyle/>
        <a:p>
          <a:endParaRPr lang="en-US"/>
        </a:p>
      </dgm:t>
    </dgm:pt>
    <dgm:pt modelId="{535B5FEC-94FB-45B6-B987-081E9E831F3F}">
      <dgm:prSet/>
      <dgm:spPr/>
      <dgm:t>
        <a:bodyPr/>
        <a:lstStyle/>
        <a:p>
          <a:pPr rtl="0"/>
          <a:r>
            <a:rPr lang="en-US" dirty="0" smtClean="0"/>
            <a:t>The supervisor him/herself should uphold the ethical principles of the </a:t>
          </a:r>
          <a:r>
            <a:rPr lang="en-US" dirty="0" err="1" smtClean="0"/>
            <a:t>organisation</a:t>
          </a:r>
          <a:r>
            <a:rPr lang="en-US" dirty="0" smtClean="0"/>
            <a:t>. </a:t>
          </a:r>
          <a:endParaRPr lang="en-US" dirty="0"/>
        </a:p>
      </dgm:t>
    </dgm:pt>
    <dgm:pt modelId="{7E756720-B63F-4C79-83FF-556BF4B301E9}" type="parTrans" cxnId="{8920E0CC-4F68-4364-8DBF-D1D0E906A85C}">
      <dgm:prSet/>
      <dgm:spPr/>
      <dgm:t>
        <a:bodyPr/>
        <a:lstStyle/>
        <a:p>
          <a:endParaRPr lang="en-US"/>
        </a:p>
      </dgm:t>
    </dgm:pt>
    <dgm:pt modelId="{4F59AA18-157E-45DD-9C46-F4C5633A303E}" type="sibTrans" cxnId="{8920E0CC-4F68-4364-8DBF-D1D0E906A85C}">
      <dgm:prSet/>
      <dgm:spPr/>
      <dgm:t>
        <a:bodyPr/>
        <a:lstStyle/>
        <a:p>
          <a:endParaRPr lang="en-US"/>
        </a:p>
      </dgm:t>
    </dgm:pt>
    <dgm:pt modelId="{6197C97B-FDBA-4241-A980-D6B0962F48F8}">
      <dgm:prSet/>
      <dgm:spPr/>
      <dgm:t>
        <a:bodyPr/>
        <a:lstStyle/>
        <a:p>
          <a:pPr rtl="0"/>
          <a:r>
            <a:rPr lang="en-US" dirty="0" smtClean="0"/>
            <a:t>must be a model for employees and fellow colleagues</a:t>
          </a:r>
          <a:endParaRPr lang="en-US" dirty="0"/>
        </a:p>
      </dgm:t>
    </dgm:pt>
    <dgm:pt modelId="{0A2B9026-83DA-44F6-A0BF-DC08038FC19B}" type="parTrans" cxnId="{9127A5F1-65A8-4741-9CFC-F4AA321BC87D}">
      <dgm:prSet/>
      <dgm:spPr/>
      <dgm:t>
        <a:bodyPr/>
        <a:lstStyle/>
        <a:p>
          <a:endParaRPr lang="en-US"/>
        </a:p>
      </dgm:t>
    </dgm:pt>
    <dgm:pt modelId="{BB479F3F-1FC8-405F-8DF5-21375FC846A9}" type="sibTrans" cxnId="{9127A5F1-65A8-4741-9CFC-F4AA321BC87D}">
      <dgm:prSet/>
      <dgm:spPr/>
      <dgm:t>
        <a:bodyPr/>
        <a:lstStyle/>
        <a:p>
          <a:endParaRPr lang="en-US"/>
        </a:p>
      </dgm:t>
    </dgm:pt>
    <dgm:pt modelId="{A6A2AD6A-0616-498C-89F0-989FB73319BD}">
      <dgm:prSet/>
      <dgm:spPr/>
      <dgm:t>
        <a:bodyPr/>
        <a:lstStyle/>
        <a:p>
          <a:pPr rtl="0"/>
          <a:r>
            <a:rPr lang="en-US" dirty="0" smtClean="0"/>
            <a:t>ensuring that employees adhere to the established code of ethics</a:t>
          </a:r>
          <a:endParaRPr lang="en-US" dirty="0"/>
        </a:p>
      </dgm:t>
    </dgm:pt>
    <dgm:pt modelId="{D7783B97-D1FA-4934-AC1B-F41754AD53D8}" type="parTrans" cxnId="{BFFD5144-80BE-407F-A87B-636CC6254D6E}">
      <dgm:prSet/>
      <dgm:spPr/>
      <dgm:t>
        <a:bodyPr/>
        <a:lstStyle/>
        <a:p>
          <a:endParaRPr lang="en-US"/>
        </a:p>
      </dgm:t>
    </dgm:pt>
    <dgm:pt modelId="{CACC5B27-4FB7-44F6-BA79-533BEF24E271}" type="sibTrans" cxnId="{BFFD5144-80BE-407F-A87B-636CC6254D6E}">
      <dgm:prSet/>
      <dgm:spPr/>
      <dgm:t>
        <a:bodyPr/>
        <a:lstStyle/>
        <a:p>
          <a:endParaRPr lang="en-US"/>
        </a:p>
      </dgm:t>
    </dgm:pt>
    <dgm:pt modelId="{75713E21-DB81-41CE-8C24-2E2D71FA3B0F}" type="pres">
      <dgm:prSet presAssocID="{3B744117-5AD6-4CFA-B5D2-FDCA51BD91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6A8CD-22F1-4070-A803-609E4678485D}" type="pres">
      <dgm:prSet presAssocID="{8F20965D-E85B-4760-A869-54955BC791FF}" presName="parentLin" presStyleCnt="0"/>
      <dgm:spPr/>
    </dgm:pt>
    <dgm:pt modelId="{EB88BCF3-538E-4BAE-9FDA-B07E1BF3FCDF}" type="pres">
      <dgm:prSet presAssocID="{8F20965D-E85B-4760-A869-54955BC791F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D07161B-65A0-4C4A-A977-B1B27DE5F27E}" type="pres">
      <dgm:prSet presAssocID="{8F20965D-E85B-4760-A869-54955BC791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660ED-14C6-4423-9CEE-5A0E2445956A}" type="pres">
      <dgm:prSet presAssocID="{8F20965D-E85B-4760-A869-54955BC791FF}" presName="negativeSpace" presStyleCnt="0"/>
      <dgm:spPr/>
    </dgm:pt>
    <dgm:pt modelId="{432E5064-7521-499E-9F3A-425317E3B709}" type="pres">
      <dgm:prSet presAssocID="{8F20965D-E85B-4760-A869-54955BC791F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B73A1-1F7E-46F7-86AE-C5CF2CFCF8B4}" srcId="{3B744117-5AD6-4CFA-B5D2-FDCA51BD91FD}" destId="{8F20965D-E85B-4760-A869-54955BC791FF}" srcOrd="0" destOrd="0" parTransId="{8534E0ED-8193-448D-810D-033FC22E5072}" sibTransId="{DAE4EAD6-79E0-4B89-BD34-021F3F8421C9}"/>
    <dgm:cxn modelId="{1BFA391E-7F63-4B10-A8DC-73C7CCC11883}" type="presOf" srcId="{535B5FEC-94FB-45B6-B987-081E9E831F3F}" destId="{432E5064-7521-499E-9F3A-425317E3B709}" srcOrd="0" destOrd="0" presId="urn:microsoft.com/office/officeart/2005/8/layout/list1"/>
    <dgm:cxn modelId="{5E2A901A-FCE7-4653-A0FB-AE1AE61EEB14}" type="presOf" srcId="{3B744117-5AD6-4CFA-B5D2-FDCA51BD91FD}" destId="{75713E21-DB81-41CE-8C24-2E2D71FA3B0F}" srcOrd="0" destOrd="0" presId="urn:microsoft.com/office/officeart/2005/8/layout/list1"/>
    <dgm:cxn modelId="{72D439C7-E67E-4944-8CE2-3F2881C3E4D7}" type="presOf" srcId="{A6A2AD6A-0616-498C-89F0-989FB73319BD}" destId="{432E5064-7521-499E-9F3A-425317E3B709}" srcOrd="0" destOrd="2" presId="urn:microsoft.com/office/officeart/2005/8/layout/list1"/>
    <dgm:cxn modelId="{D1A7CF6D-24EE-40DB-B05F-2620890B9CED}" type="presOf" srcId="{8F20965D-E85B-4760-A869-54955BC791FF}" destId="{7D07161B-65A0-4C4A-A977-B1B27DE5F27E}" srcOrd="1" destOrd="0" presId="urn:microsoft.com/office/officeart/2005/8/layout/list1"/>
    <dgm:cxn modelId="{CD8E07A4-F217-4DEF-9204-CA9EC6A25B04}" type="presOf" srcId="{6197C97B-FDBA-4241-A980-D6B0962F48F8}" destId="{432E5064-7521-499E-9F3A-425317E3B709}" srcOrd="0" destOrd="1" presId="urn:microsoft.com/office/officeart/2005/8/layout/list1"/>
    <dgm:cxn modelId="{9127A5F1-65A8-4741-9CFC-F4AA321BC87D}" srcId="{535B5FEC-94FB-45B6-B987-081E9E831F3F}" destId="{6197C97B-FDBA-4241-A980-D6B0962F48F8}" srcOrd="0" destOrd="0" parTransId="{0A2B9026-83DA-44F6-A0BF-DC08038FC19B}" sibTransId="{BB479F3F-1FC8-405F-8DF5-21375FC846A9}"/>
    <dgm:cxn modelId="{BFFD5144-80BE-407F-A87B-636CC6254D6E}" srcId="{8F20965D-E85B-4760-A869-54955BC791FF}" destId="{A6A2AD6A-0616-498C-89F0-989FB73319BD}" srcOrd="1" destOrd="0" parTransId="{D7783B97-D1FA-4934-AC1B-F41754AD53D8}" sibTransId="{CACC5B27-4FB7-44F6-BA79-533BEF24E271}"/>
    <dgm:cxn modelId="{8920E0CC-4F68-4364-8DBF-D1D0E906A85C}" srcId="{8F20965D-E85B-4760-A869-54955BC791FF}" destId="{535B5FEC-94FB-45B6-B987-081E9E831F3F}" srcOrd="0" destOrd="0" parTransId="{7E756720-B63F-4C79-83FF-556BF4B301E9}" sibTransId="{4F59AA18-157E-45DD-9C46-F4C5633A303E}"/>
    <dgm:cxn modelId="{9664E607-E783-47AD-BBA3-2878FAC53671}" type="presOf" srcId="{8F20965D-E85B-4760-A869-54955BC791FF}" destId="{EB88BCF3-538E-4BAE-9FDA-B07E1BF3FCDF}" srcOrd="0" destOrd="0" presId="urn:microsoft.com/office/officeart/2005/8/layout/list1"/>
    <dgm:cxn modelId="{B7F63569-3A28-4164-AA14-1FD3F4C7C61E}" type="presParOf" srcId="{75713E21-DB81-41CE-8C24-2E2D71FA3B0F}" destId="{40C6A8CD-22F1-4070-A803-609E4678485D}" srcOrd="0" destOrd="0" presId="urn:microsoft.com/office/officeart/2005/8/layout/list1"/>
    <dgm:cxn modelId="{3203E7FC-139B-4EAE-8905-540135DF06C8}" type="presParOf" srcId="{40C6A8CD-22F1-4070-A803-609E4678485D}" destId="{EB88BCF3-538E-4BAE-9FDA-B07E1BF3FCDF}" srcOrd="0" destOrd="0" presId="urn:microsoft.com/office/officeart/2005/8/layout/list1"/>
    <dgm:cxn modelId="{041F9B0C-F9EC-4FA1-A9DD-E623FA241C22}" type="presParOf" srcId="{40C6A8CD-22F1-4070-A803-609E4678485D}" destId="{7D07161B-65A0-4C4A-A977-B1B27DE5F27E}" srcOrd="1" destOrd="0" presId="urn:microsoft.com/office/officeart/2005/8/layout/list1"/>
    <dgm:cxn modelId="{01003D4F-DE31-440C-A13D-A0B4829F966C}" type="presParOf" srcId="{75713E21-DB81-41CE-8C24-2E2D71FA3B0F}" destId="{E37660ED-14C6-4423-9CEE-5A0E2445956A}" srcOrd="1" destOrd="0" presId="urn:microsoft.com/office/officeart/2005/8/layout/list1"/>
    <dgm:cxn modelId="{9CB61FB1-1A8A-441F-BA41-F029EA695111}" type="presParOf" srcId="{75713E21-DB81-41CE-8C24-2E2D71FA3B0F}" destId="{432E5064-7521-499E-9F3A-425317E3B7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060D60B-7957-44B8-BAA5-45828A227F27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C8809412-C6D0-4630-AA63-DFDACB9C3F91}">
      <dgm:prSet/>
      <dgm:spPr/>
      <dgm:t>
        <a:bodyPr/>
        <a:lstStyle/>
        <a:p>
          <a:pPr algn="ctr" rtl="0"/>
          <a:r>
            <a:rPr lang="en-US" b="1" dirty="0" smtClean="0"/>
            <a:t>Supervisor’s Responsibilities in the </a:t>
          </a:r>
          <a:br>
            <a:rPr lang="en-US" b="1" dirty="0" smtClean="0"/>
          </a:br>
          <a:r>
            <a:rPr lang="en-US" b="1" dirty="0" err="1" smtClean="0"/>
            <a:t>Organisation</a:t>
          </a:r>
          <a:endParaRPr lang="en-US" b="1" dirty="0"/>
        </a:p>
      </dgm:t>
    </dgm:pt>
    <dgm:pt modelId="{B655E828-7297-459F-8E18-D0BAFCFD06A5}" type="parTrans" cxnId="{35360EE2-AFBC-40C0-8DC4-5F9B65EC136F}">
      <dgm:prSet/>
      <dgm:spPr/>
      <dgm:t>
        <a:bodyPr/>
        <a:lstStyle/>
        <a:p>
          <a:endParaRPr lang="en-US"/>
        </a:p>
      </dgm:t>
    </dgm:pt>
    <dgm:pt modelId="{94804EE0-CEB2-42D0-BDF9-9F469B1CBDF0}" type="sibTrans" cxnId="{35360EE2-AFBC-40C0-8DC4-5F9B65EC136F}">
      <dgm:prSet/>
      <dgm:spPr/>
      <dgm:t>
        <a:bodyPr/>
        <a:lstStyle/>
        <a:p>
          <a:endParaRPr lang="en-US"/>
        </a:p>
      </dgm:t>
    </dgm:pt>
    <dgm:pt modelId="{FFE7C07F-2CE5-4E12-86C0-CA227FF8877B}" type="pres">
      <dgm:prSet presAssocID="{2060D60B-7957-44B8-BAA5-45828A227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60B6B-FB91-4FEA-8576-8DDCD8537487}" type="pres">
      <dgm:prSet presAssocID="{C8809412-C6D0-4630-AA63-DFDACB9C3F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CB875-E695-42B7-8E90-149C0A7BB25E}" type="presOf" srcId="{2060D60B-7957-44B8-BAA5-45828A227F27}" destId="{FFE7C07F-2CE5-4E12-86C0-CA227FF8877B}" srcOrd="0" destOrd="0" presId="urn:microsoft.com/office/officeart/2005/8/layout/vList2"/>
    <dgm:cxn modelId="{35360EE2-AFBC-40C0-8DC4-5F9B65EC136F}" srcId="{2060D60B-7957-44B8-BAA5-45828A227F27}" destId="{C8809412-C6D0-4630-AA63-DFDACB9C3F91}" srcOrd="0" destOrd="0" parTransId="{B655E828-7297-459F-8E18-D0BAFCFD06A5}" sibTransId="{94804EE0-CEB2-42D0-BDF9-9F469B1CBDF0}"/>
    <dgm:cxn modelId="{6EDE302A-54A9-45DE-80E5-C7AE0F9974BE}" type="presOf" srcId="{C8809412-C6D0-4630-AA63-DFDACB9C3F91}" destId="{0D160B6B-FB91-4FEA-8576-8DDCD8537487}" srcOrd="0" destOrd="0" presId="urn:microsoft.com/office/officeart/2005/8/layout/vList2"/>
    <dgm:cxn modelId="{20976705-A28D-46E7-9E50-1C1E76071FC9}" type="presParOf" srcId="{FFE7C07F-2CE5-4E12-86C0-CA227FF8877B}" destId="{0D160B6B-FB91-4FEA-8576-8DDCD85374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7B064AA-1AD2-4750-9254-07567C999525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BCE23E0-FCC5-4A76-B885-46D67D25C8DB}">
      <dgm:prSet custT="1"/>
      <dgm:spPr/>
      <dgm:t>
        <a:bodyPr/>
        <a:lstStyle/>
        <a:p>
          <a:pPr rtl="0"/>
          <a:r>
            <a:rPr lang="en-US" sz="3600" b="1" dirty="0" smtClean="0"/>
            <a:t>A Supervisor’s Responsibilities to:</a:t>
          </a:r>
          <a:endParaRPr lang="en-US" sz="3600" b="1" dirty="0"/>
        </a:p>
      </dgm:t>
    </dgm:pt>
    <dgm:pt modelId="{94056112-51CF-4324-A42D-91716BB84422}" type="parTrans" cxnId="{55C12194-6406-4992-85E1-48F6B63C37FA}">
      <dgm:prSet/>
      <dgm:spPr/>
      <dgm:t>
        <a:bodyPr/>
        <a:lstStyle/>
        <a:p>
          <a:endParaRPr lang="en-US"/>
        </a:p>
      </dgm:t>
    </dgm:pt>
    <dgm:pt modelId="{78E48CFF-0F50-435C-96EE-F72106A05ED9}" type="sibTrans" cxnId="{55C12194-6406-4992-85E1-48F6B63C37FA}">
      <dgm:prSet/>
      <dgm:spPr/>
      <dgm:t>
        <a:bodyPr/>
        <a:lstStyle/>
        <a:p>
          <a:endParaRPr lang="en-US"/>
        </a:p>
      </dgm:t>
    </dgm:pt>
    <dgm:pt modelId="{5B451EA6-B095-485E-81AB-1EA9E840C743}">
      <dgm:prSet/>
      <dgm:spPr/>
      <dgm:t>
        <a:bodyPr/>
        <a:lstStyle/>
        <a:p>
          <a:pPr rtl="0"/>
          <a:r>
            <a:rPr lang="en-US" dirty="0" smtClean="0"/>
            <a:t>Employees</a:t>
          </a:r>
          <a:endParaRPr lang="en-US" dirty="0"/>
        </a:p>
      </dgm:t>
    </dgm:pt>
    <dgm:pt modelId="{C209E73B-6216-4C4B-86B3-D8722E469F85}" type="parTrans" cxnId="{B7F6DA1C-508E-4078-87CE-7902FABA0F78}">
      <dgm:prSet/>
      <dgm:spPr/>
      <dgm:t>
        <a:bodyPr/>
        <a:lstStyle/>
        <a:p>
          <a:endParaRPr lang="en-US"/>
        </a:p>
      </dgm:t>
    </dgm:pt>
    <dgm:pt modelId="{152D0889-6F4A-4287-A436-668AEA52E05C}" type="sibTrans" cxnId="{B7F6DA1C-508E-4078-87CE-7902FABA0F78}">
      <dgm:prSet/>
      <dgm:spPr/>
      <dgm:t>
        <a:bodyPr/>
        <a:lstStyle/>
        <a:p>
          <a:endParaRPr lang="en-US"/>
        </a:p>
      </dgm:t>
    </dgm:pt>
    <dgm:pt modelId="{6493B8F5-C2ED-4105-BAB0-14B91A707B9B}">
      <dgm:prSet/>
      <dgm:spPr/>
      <dgm:t>
        <a:bodyPr/>
        <a:lstStyle/>
        <a:p>
          <a:pPr rtl="0"/>
          <a:r>
            <a:rPr lang="en-US" dirty="0" smtClean="0"/>
            <a:t>Peers</a:t>
          </a:r>
          <a:endParaRPr lang="en-US" dirty="0"/>
        </a:p>
      </dgm:t>
    </dgm:pt>
    <dgm:pt modelId="{1F046663-5644-432F-8604-A56FA3CABEF3}" type="parTrans" cxnId="{3703A55B-4724-41BE-AE5F-1E6C5F665FDD}">
      <dgm:prSet/>
      <dgm:spPr/>
      <dgm:t>
        <a:bodyPr/>
        <a:lstStyle/>
        <a:p>
          <a:endParaRPr lang="en-US"/>
        </a:p>
      </dgm:t>
    </dgm:pt>
    <dgm:pt modelId="{54C1D150-8714-4209-B9F4-2927E92CA400}" type="sibTrans" cxnId="{3703A55B-4724-41BE-AE5F-1E6C5F665FDD}">
      <dgm:prSet/>
      <dgm:spPr/>
      <dgm:t>
        <a:bodyPr/>
        <a:lstStyle/>
        <a:p>
          <a:endParaRPr lang="en-US"/>
        </a:p>
      </dgm:t>
    </dgm:pt>
    <dgm:pt modelId="{AA8BDF7D-25D2-49B1-8247-1D00C519A1DA}">
      <dgm:prSet/>
      <dgm:spPr/>
      <dgm:t>
        <a:bodyPr/>
        <a:lstStyle/>
        <a:p>
          <a:pPr rtl="0"/>
          <a:r>
            <a:rPr lang="en-US" dirty="0" smtClean="0"/>
            <a:t>Superiors</a:t>
          </a:r>
          <a:endParaRPr lang="en-US" dirty="0"/>
        </a:p>
      </dgm:t>
    </dgm:pt>
    <dgm:pt modelId="{BF51DB3A-7919-4EA7-BF20-9BF78C3A93DE}" type="parTrans" cxnId="{5BBECD6A-D196-45D9-B6D9-729A74DFFA31}">
      <dgm:prSet/>
      <dgm:spPr/>
      <dgm:t>
        <a:bodyPr/>
        <a:lstStyle/>
        <a:p>
          <a:endParaRPr lang="en-US"/>
        </a:p>
      </dgm:t>
    </dgm:pt>
    <dgm:pt modelId="{6ECE1E58-7A4C-4BC6-B37D-666491109FC1}" type="sibTrans" cxnId="{5BBECD6A-D196-45D9-B6D9-729A74DFFA31}">
      <dgm:prSet/>
      <dgm:spPr/>
      <dgm:t>
        <a:bodyPr/>
        <a:lstStyle/>
        <a:p>
          <a:endParaRPr lang="en-US"/>
        </a:p>
      </dgm:t>
    </dgm:pt>
    <dgm:pt modelId="{3CE4E86A-9190-4BBF-A273-F7141D19B1A2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Self</a:t>
          </a:r>
          <a:endParaRPr lang="en-US" dirty="0">
            <a:solidFill>
              <a:srgbClr val="C00000"/>
            </a:solidFill>
          </a:endParaRPr>
        </a:p>
      </dgm:t>
    </dgm:pt>
    <dgm:pt modelId="{375CE6F8-5344-4CCB-BC29-289C4847266F}" type="parTrans" cxnId="{F65BEC06-BBC4-4D20-B583-BBC632F5CC4A}">
      <dgm:prSet/>
      <dgm:spPr/>
      <dgm:t>
        <a:bodyPr/>
        <a:lstStyle/>
        <a:p>
          <a:endParaRPr lang="en-US"/>
        </a:p>
      </dgm:t>
    </dgm:pt>
    <dgm:pt modelId="{4BE0921A-A82D-4D56-BBB6-0037C14A1553}" type="sibTrans" cxnId="{F65BEC06-BBC4-4D20-B583-BBC632F5CC4A}">
      <dgm:prSet/>
      <dgm:spPr/>
      <dgm:t>
        <a:bodyPr/>
        <a:lstStyle/>
        <a:p>
          <a:endParaRPr lang="en-US"/>
        </a:p>
      </dgm:t>
    </dgm:pt>
    <dgm:pt modelId="{5891DB2D-2C6A-46D2-A166-B6A1FE732385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Customers</a:t>
          </a:r>
          <a:endParaRPr lang="en-US" dirty="0">
            <a:solidFill>
              <a:srgbClr val="C00000"/>
            </a:solidFill>
          </a:endParaRPr>
        </a:p>
      </dgm:t>
    </dgm:pt>
    <dgm:pt modelId="{34E15A94-0252-4677-AAA8-E10CC3220FF5}" type="parTrans" cxnId="{7648EA7A-F4F3-4B4A-899E-3F20D283F088}">
      <dgm:prSet/>
      <dgm:spPr/>
    </dgm:pt>
    <dgm:pt modelId="{9D52600F-02E6-4D35-BDAD-200DA90A0BB9}" type="sibTrans" cxnId="{7648EA7A-F4F3-4B4A-899E-3F20D283F088}">
      <dgm:prSet/>
      <dgm:spPr/>
    </dgm:pt>
    <dgm:pt modelId="{B4F07C7D-D74E-4E3A-9212-52B23CBEEE00}" type="pres">
      <dgm:prSet presAssocID="{37B064AA-1AD2-4750-9254-07567C9995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37A7A-822B-4D53-A66D-416147A4FA29}" type="pres">
      <dgm:prSet presAssocID="{9BCE23E0-FCC5-4A76-B885-46D67D25C8DB}" presName="parentLin" presStyleCnt="0"/>
      <dgm:spPr/>
    </dgm:pt>
    <dgm:pt modelId="{F496A03E-3237-4C70-B8BB-5976D4403A3F}" type="pres">
      <dgm:prSet presAssocID="{9BCE23E0-FCC5-4A76-B885-46D67D25C8D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8B0CE10-270F-429F-9F59-3314B2FB90B7}" type="pres">
      <dgm:prSet presAssocID="{9BCE23E0-FCC5-4A76-B885-46D67D25C8DB}" presName="parentText" presStyleLbl="node1" presStyleIdx="0" presStyleCnt="1" custScaleX="126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6F37F-07AD-4AE8-B3E5-F023BAB5779D}" type="pres">
      <dgm:prSet presAssocID="{9BCE23E0-FCC5-4A76-B885-46D67D25C8DB}" presName="negativeSpace" presStyleCnt="0"/>
      <dgm:spPr/>
    </dgm:pt>
    <dgm:pt modelId="{7CD5FB80-FC74-445C-98BE-75B72D9290B3}" type="pres">
      <dgm:prSet presAssocID="{9BCE23E0-FCC5-4A76-B885-46D67D25C8D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12194-6406-4992-85E1-48F6B63C37FA}" srcId="{37B064AA-1AD2-4750-9254-07567C999525}" destId="{9BCE23E0-FCC5-4A76-B885-46D67D25C8DB}" srcOrd="0" destOrd="0" parTransId="{94056112-51CF-4324-A42D-91716BB84422}" sibTransId="{78E48CFF-0F50-435C-96EE-F72106A05ED9}"/>
    <dgm:cxn modelId="{4CF2057D-B90C-41CC-97CD-9C8518F8379B}" type="presOf" srcId="{9BCE23E0-FCC5-4A76-B885-46D67D25C8DB}" destId="{98B0CE10-270F-429F-9F59-3314B2FB90B7}" srcOrd="1" destOrd="0" presId="urn:microsoft.com/office/officeart/2005/8/layout/list1"/>
    <dgm:cxn modelId="{D4770C35-0A14-4B2F-A00F-8E2B3D72A563}" type="presOf" srcId="{5891DB2D-2C6A-46D2-A166-B6A1FE732385}" destId="{7CD5FB80-FC74-445C-98BE-75B72D9290B3}" srcOrd="0" destOrd="3" presId="urn:microsoft.com/office/officeart/2005/8/layout/list1"/>
    <dgm:cxn modelId="{D54F60AF-CBE2-42E8-ABC1-E841E5F96A0F}" type="presOf" srcId="{37B064AA-1AD2-4750-9254-07567C999525}" destId="{B4F07C7D-D74E-4E3A-9212-52B23CBEEE00}" srcOrd="0" destOrd="0" presId="urn:microsoft.com/office/officeart/2005/8/layout/list1"/>
    <dgm:cxn modelId="{3420A850-61BD-49B6-8845-2654B0D39C83}" type="presOf" srcId="{3CE4E86A-9190-4BBF-A273-F7141D19B1A2}" destId="{7CD5FB80-FC74-445C-98BE-75B72D9290B3}" srcOrd="0" destOrd="4" presId="urn:microsoft.com/office/officeart/2005/8/layout/list1"/>
    <dgm:cxn modelId="{B7F6DA1C-508E-4078-87CE-7902FABA0F78}" srcId="{9BCE23E0-FCC5-4A76-B885-46D67D25C8DB}" destId="{5B451EA6-B095-485E-81AB-1EA9E840C743}" srcOrd="0" destOrd="0" parTransId="{C209E73B-6216-4C4B-86B3-D8722E469F85}" sibTransId="{152D0889-6F4A-4287-A436-668AEA52E05C}"/>
    <dgm:cxn modelId="{3703A55B-4724-41BE-AE5F-1E6C5F665FDD}" srcId="{9BCE23E0-FCC5-4A76-B885-46D67D25C8DB}" destId="{6493B8F5-C2ED-4105-BAB0-14B91A707B9B}" srcOrd="1" destOrd="0" parTransId="{1F046663-5644-432F-8604-A56FA3CABEF3}" sibTransId="{54C1D150-8714-4209-B9F4-2927E92CA400}"/>
    <dgm:cxn modelId="{65FFB17F-60B5-439B-90ED-7D5FC7CC8413}" type="presOf" srcId="{5B451EA6-B095-485E-81AB-1EA9E840C743}" destId="{7CD5FB80-FC74-445C-98BE-75B72D9290B3}" srcOrd="0" destOrd="0" presId="urn:microsoft.com/office/officeart/2005/8/layout/list1"/>
    <dgm:cxn modelId="{5BBECD6A-D196-45D9-B6D9-729A74DFFA31}" srcId="{9BCE23E0-FCC5-4A76-B885-46D67D25C8DB}" destId="{AA8BDF7D-25D2-49B1-8247-1D00C519A1DA}" srcOrd="2" destOrd="0" parTransId="{BF51DB3A-7919-4EA7-BF20-9BF78C3A93DE}" sibTransId="{6ECE1E58-7A4C-4BC6-B37D-666491109FC1}"/>
    <dgm:cxn modelId="{E642D663-6775-4A26-BABB-9400BF10C259}" type="presOf" srcId="{9BCE23E0-FCC5-4A76-B885-46D67D25C8DB}" destId="{F496A03E-3237-4C70-B8BB-5976D4403A3F}" srcOrd="0" destOrd="0" presId="urn:microsoft.com/office/officeart/2005/8/layout/list1"/>
    <dgm:cxn modelId="{7648EA7A-F4F3-4B4A-899E-3F20D283F088}" srcId="{9BCE23E0-FCC5-4A76-B885-46D67D25C8DB}" destId="{5891DB2D-2C6A-46D2-A166-B6A1FE732385}" srcOrd="3" destOrd="0" parTransId="{34E15A94-0252-4677-AAA8-E10CC3220FF5}" sibTransId="{9D52600F-02E6-4D35-BDAD-200DA90A0BB9}"/>
    <dgm:cxn modelId="{A7A24FEA-2599-4272-8F71-92788FB2395D}" type="presOf" srcId="{6493B8F5-C2ED-4105-BAB0-14B91A707B9B}" destId="{7CD5FB80-FC74-445C-98BE-75B72D9290B3}" srcOrd="0" destOrd="1" presId="urn:microsoft.com/office/officeart/2005/8/layout/list1"/>
    <dgm:cxn modelId="{FBEF6179-78C1-40E2-A1D9-634D73D909E0}" type="presOf" srcId="{AA8BDF7D-25D2-49B1-8247-1D00C519A1DA}" destId="{7CD5FB80-FC74-445C-98BE-75B72D9290B3}" srcOrd="0" destOrd="2" presId="urn:microsoft.com/office/officeart/2005/8/layout/list1"/>
    <dgm:cxn modelId="{F65BEC06-BBC4-4D20-B583-BBC632F5CC4A}" srcId="{9BCE23E0-FCC5-4A76-B885-46D67D25C8DB}" destId="{3CE4E86A-9190-4BBF-A273-F7141D19B1A2}" srcOrd="4" destOrd="0" parTransId="{375CE6F8-5344-4CCB-BC29-289C4847266F}" sibTransId="{4BE0921A-A82D-4D56-BBB6-0037C14A1553}"/>
    <dgm:cxn modelId="{980D88F5-FBBB-4D6E-A673-B091C522E005}" type="presParOf" srcId="{B4F07C7D-D74E-4E3A-9212-52B23CBEEE00}" destId="{35C37A7A-822B-4D53-A66D-416147A4FA29}" srcOrd="0" destOrd="0" presId="urn:microsoft.com/office/officeart/2005/8/layout/list1"/>
    <dgm:cxn modelId="{167AA7AE-8BFE-40C0-B439-EC6478614155}" type="presParOf" srcId="{35C37A7A-822B-4D53-A66D-416147A4FA29}" destId="{F496A03E-3237-4C70-B8BB-5976D4403A3F}" srcOrd="0" destOrd="0" presId="urn:microsoft.com/office/officeart/2005/8/layout/list1"/>
    <dgm:cxn modelId="{49741BA2-FFDE-4378-A063-BE61F0C99CB0}" type="presParOf" srcId="{35C37A7A-822B-4D53-A66D-416147A4FA29}" destId="{98B0CE10-270F-429F-9F59-3314B2FB90B7}" srcOrd="1" destOrd="0" presId="urn:microsoft.com/office/officeart/2005/8/layout/list1"/>
    <dgm:cxn modelId="{225F754C-D801-4232-8947-AC58CC1DF8C6}" type="presParOf" srcId="{B4F07C7D-D74E-4E3A-9212-52B23CBEEE00}" destId="{06B6F37F-07AD-4AE8-B3E5-F023BAB5779D}" srcOrd="1" destOrd="0" presId="urn:microsoft.com/office/officeart/2005/8/layout/list1"/>
    <dgm:cxn modelId="{9B8AEF44-FCDA-4A92-A2CC-96E916F31C9F}" type="presParOf" srcId="{B4F07C7D-D74E-4E3A-9212-52B23CBEEE00}" destId="{7CD5FB80-FC74-445C-98BE-75B72D9290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D0B572-A38E-4B3F-AA64-3C2186A58B27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2C8D2F5D-0DC2-4D1F-B693-057A7EA16BFB}">
      <dgm:prSet/>
      <dgm:spPr/>
      <dgm:t>
        <a:bodyPr/>
        <a:lstStyle/>
        <a:p>
          <a:pPr rtl="0"/>
          <a:r>
            <a:rPr lang="en-US" dirty="0" smtClean="0"/>
            <a:t>Responsibilities to customers</a:t>
          </a:r>
          <a:endParaRPr lang="en-US" dirty="0"/>
        </a:p>
      </dgm:t>
    </dgm:pt>
    <dgm:pt modelId="{3376A3DF-0CB5-4B33-A6F5-908232D83E41}" type="parTrans" cxnId="{37111291-A9A4-4831-87E1-2DDD3FE2C864}">
      <dgm:prSet/>
      <dgm:spPr/>
      <dgm:t>
        <a:bodyPr/>
        <a:lstStyle/>
        <a:p>
          <a:endParaRPr lang="en-US"/>
        </a:p>
      </dgm:t>
    </dgm:pt>
    <dgm:pt modelId="{29EF31C2-C884-4A82-BA7D-08CBA66C0CF8}" type="sibTrans" cxnId="{37111291-A9A4-4831-87E1-2DDD3FE2C864}">
      <dgm:prSet/>
      <dgm:spPr/>
      <dgm:t>
        <a:bodyPr/>
        <a:lstStyle/>
        <a:p>
          <a:endParaRPr lang="en-US"/>
        </a:p>
      </dgm:t>
    </dgm:pt>
    <dgm:pt modelId="{08188B87-897E-4CEA-B93D-90CBFDE866F4}">
      <dgm:prSet/>
      <dgm:spPr/>
      <dgm:t>
        <a:bodyPr/>
        <a:lstStyle/>
        <a:p>
          <a:pPr rtl="0"/>
          <a:r>
            <a:rPr lang="en-US" dirty="0" smtClean="0"/>
            <a:t>Taking personal care of customer/client</a:t>
          </a:r>
          <a:endParaRPr lang="en-US" dirty="0"/>
        </a:p>
      </dgm:t>
    </dgm:pt>
    <dgm:pt modelId="{E7818BDC-F32A-4F0B-9EBF-BD31CB581677}" type="parTrans" cxnId="{A65D6458-0160-4746-A56D-4A7E567738EE}">
      <dgm:prSet/>
      <dgm:spPr/>
      <dgm:t>
        <a:bodyPr/>
        <a:lstStyle/>
        <a:p>
          <a:endParaRPr lang="en-US"/>
        </a:p>
      </dgm:t>
    </dgm:pt>
    <dgm:pt modelId="{3FA64733-6DEA-47A9-92A4-634EEFE7D1E3}" type="sibTrans" cxnId="{A65D6458-0160-4746-A56D-4A7E567738EE}">
      <dgm:prSet/>
      <dgm:spPr/>
      <dgm:t>
        <a:bodyPr/>
        <a:lstStyle/>
        <a:p>
          <a:endParaRPr lang="en-US"/>
        </a:p>
      </dgm:t>
    </dgm:pt>
    <dgm:pt modelId="{3337A887-6E49-4F6E-9AA7-3F9E6A516E7B}">
      <dgm:prSet/>
      <dgm:spPr/>
      <dgm:t>
        <a:bodyPr/>
        <a:lstStyle/>
        <a:p>
          <a:pPr rtl="0"/>
          <a:r>
            <a:rPr lang="en-US" dirty="0" smtClean="0"/>
            <a:t>Meeting customers specification and demand in terms of quality of service/product, timing, quantity</a:t>
          </a:r>
          <a:endParaRPr lang="en-US" dirty="0"/>
        </a:p>
      </dgm:t>
    </dgm:pt>
    <dgm:pt modelId="{9C658874-741E-4B07-8427-CEAA8173A98B}" type="parTrans" cxnId="{05F88E20-2E4C-48E3-B9AD-60CA13DE2FCB}">
      <dgm:prSet/>
      <dgm:spPr/>
      <dgm:t>
        <a:bodyPr/>
        <a:lstStyle/>
        <a:p>
          <a:endParaRPr lang="en-US"/>
        </a:p>
      </dgm:t>
    </dgm:pt>
    <dgm:pt modelId="{4117ADEC-06EB-4499-B966-9AD1A604C282}" type="sibTrans" cxnId="{05F88E20-2E4C-48E3-B9AD-60CA13DE2FCB}">
      <dgm:prSet/>
      <dgm:spPr/>
      <dgm:t>
        <a:bodyPr/>
        <a:lstStyle/>
        <a:p>
          <a:endParaRPr lang="en-US"/>
        </a:p>
      </dgm:t>
    </dgm:pt>
    <dgm:pt modelId="{82E27382-7602-4DF3-9917-DC262640A8A7}">
      <dgm:prSet/>
      <dgm:spPr/>
      <dgm:t>
        <a:bodyPr/>
        <a:lstStyle/>
        <a:p>
          <a:pPr rtl="0"/>
          <a:r>
            <a:rPr lang="en-US" dirty="0" smtClean="0"/>
            <a:t>Handling complaints quickly and totally and inform them of the outcome.</a:t>
          </a:r>
          <a:endParaRPr lang="en-US" dirty="0"/>
        </a:p>
      </dgm:t>
    </dgm:pt>
    <dgm:pt modelId="{C4916D4B-97CD-4FF9-85CA-E920C9D9CA45}" type="parTrans" cxnId="{41B19B0F-FA44-4BBD-9655-23541DC4EF9E}">
      <dgm:prSet/>
      <dgm:spPr/>
      <dgm:t>
        <a:bodyPr/>
        <a:lstStyle/>
        <a:p>
          <a:endParaRPr lang="en-US"/>
        </a:p>
      </dgm:t>
    </dgm:pt>
    <dgm:pt modelId="{08B68A9C-2979-46E1-B0A9-B1F5533B8417}" type="sibTrans" cxnId="{41B19B0F-FA44-4BBD-9655-23541DC4EF9E}">
      <dgm:prSet/>
      <dgm:spPr/>
      <dgm:t>
        <a:bodyPr/>
        <a:lstStyle/>
        <a:p>
          <a:endParaRPr lang="en-US"/>
        </a:p>
      </dgm:t>
    </dgm:pt>
    <dgm:pt modelId="{C34242C2-CEBE-4A80-8C59-686049A6A313}" type="pres">
      <dgm:prSet presAssocID="{1BD0B572-A38E-4B3F-AA64-3C2186A58B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7B16B-2CC4-43F5-9269-04552CB1865F}" type="pres">
      <dgm:prSet presAssocID="{2C8D2F5D-0DC2-4D1F-B693-057A7EA16BFB}" presName="parentLin" presStyleCnt="0"/>
      <dgm:spPr/>
    </dgm:pt>
    <dgm:pt modelId="{2752567A-90B3-4234-AA8C-B7185CD86927}" type="pres">
      <dgm:prSet presAssocID="{2C8D2F5D-0DC2-4D1F-B693-057A7EA16BF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C039E38-E6F2-4389-B61E-0B7A5E87D459}" type="pres">
      <dgm:prSet presAssocID="{2C8D2F5D-0DC2-4D1F-B693-057A7EA16B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60EA7-D3DA-4F1E-985A-F135A88FFC9F}" type="pres">
      <dgm:prSet presAssocID="{2C8D2F5D-0DC2-4D1F-B693-057A7EA16BFB}" presName="negativeSpace" presStyleCnt="0"/>
      <dgm:spPr/>
    </dgm:pt>
    <dgm:pt modelId="{1F4EB781-9174-4992-8BA0-A7A72620031B}" type="pres">
      <dgm:prSet presAssocID="{2C8D2F5D-0DC2-4D1F-B693-057A7EA16BF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F25E2-AE04-48C3-A5A8-B6B8BADEB0DA}" type="presOf" srcId="{82E27382-7602-4DF3-9917-DC262640A8A7}" destId="{1F4EB781-9174-4992-8BA0-A7A72620031B}" srcOrd="0" destOrd="2" presId="urn:microsoft.com/office/officeart/2005/8/layout/list1"/>
    <dgm:cxn modelId="{21B52CAB-0A47-4C83-BC13-122470FD5366}" type="presOf" srcId="{2C8D2F5D-0DC2-4D1F-B693-057A7EA16BFB}" destId="{2752567A-90B3-4234-AA8C-B7185CD86927}" srcOrd="0" destOrd="0" presId="urn:microsoft.com/office/officeart/2005/8/layout/list1"/>
    <dgm:cxn modelId="{41B19B0F-FA44-4BBD-9655-23541DC4EF9E}" srcId="{2C8D2F5D-0DC2-4D1F-B693-057A7EA16BFB}" destId="{82E27382-7602-4DF3-9917-DC262640A8A7}" srcOrd="2" destOrd="0" parTransId="{C4916D4B-97CD-4FF9-85CA-E920C9D9CA45}" sibTransId="{08B68A9C-2979-46E1-B0A9-B1F5533B8417}"/>
    <dgm:cxn modelId="{D4780012-400F-4DAE-BCD8-8FEA039C31F6}" type="presOf" srcId="{1BD0B572-A38E-4B3F-AA64-3C2186A58B27}" destId="{C34242C2-CEBE-4A80-8C59-686049A6A313}" srcOrd="0" destOrd="0" presId="urn:microsoft.com/office/officeart/2005/8/layout/list1"/>
    <dgm:cxn modelId="{A65D6458-0160-4746-A56D-4A7E567738EE}" srcId="{2C8D2F5D-0DC2-4D1F-B693-057A7EA16BFB}" destId="{08188B87-897E-4CEA-B93D-90CBFDE866F4}" srcOrd="0" destOrd="0" parTransId="{E7818BDC-F32A-4F0B-9EBF-BD31CB581677}" sibTransId="{3FA64733-6DEA-47A9-92A4-634EEFE7D1E3}"/>
    <dgm:cxn modelId="{37111291-A9A4-4831-87E1-2DDD3FE2C864}" srcId="{1BD0B572-A38E-4B3F-AA64-3C2186A58B27}" destId="{2C8D2F5D-0DC2-4D1F-B693-057A7EA16BFB}" srcOrd="0" destOrd="0" parTransId="{3376A3DF-0CB5-4B33-A6F5-908232D83E41}" sibTransId="{29EF31C2-C884-4A82-BA7D-08CBA66C0CF8}"/>
    <dgm:cxn modelId="{9205006D-DF2C-497B-8AC5-682A953389B0}" type="presOf" srcId="{2C8D2F5D-0DC2-4D1F-B693-057A7EA16BFB}" destId="{0C039E38-E6F2-4389-B61E-0B7A5E87D459}" srcOrd="1" destOrd="0" presId="urn:microsoft.com/office/officeart/2005/8/layout/list1"/>
    <dgm:cxn modelId="{273E862D-10FC-4166-A568-D5F79F91DE97}" type="presOf" srcId="{3337A887-6E49-4F6E-9AA7-3F9E6A516E7B}" destId="{1F4EB781-9174-4992-8BA0-A7A72620031B}" srcOrd="0" destOrd="1" presId="urn:microsoft.com/office/officeart/2005/8/layout/list1"/>
    <dgm:cxn modelId="{F639FD6A-5E01-4968-AF8E-9FF090E41EC7}" type="presOf" srcId="{08188B87-897E-4CEA-B93D-90CBFDE866F4}" destId="{1F4EB781-9174-4992-8BA0-A7A72620031B}" srcOrd="0" destOrd="0" presId="urn:microsoft.com/office/officeart/2005/8/layout/list1"/>
    <dgm:cxn modelId="{05F88E20-2E4C-48E3-B9AD-60CA13DE2FCB}" srcId="{2C8D2F5D-0DC2-4D1F-B693-057A7EA16BFB}" destId="{3337A887-6E49-4F6E-9AA7-3F9E6A516E7B}" srcOrd="1" destOrd="0" parTransId="{9C658874-741E-4B07-8427-CEAA8173A98B}" sibTransId="{4117ADEC-06EB-4499-B966-9AD1A604C282}"/>
    <dgm:cxn modelId="{6225667D-69C3-4502-85F5-6097E8D8C423}" type="presParOf" srcId="{C34242C2-CEBE-4A80-8C59-686049A6A313}" destId="{6FB7B16B-2CC4-43F5-9269-04552CB1865F}" srcOrd="0" destOrd="0" presId="urn:microsoft.com/office/officeart/2005/8/layout/list1"/>
    <dgm:cxn modelId="{C4B7C2BB-825C-4476-BEA9-39622AB37F62}" type="presParOf" srcId="{6FB7B16B-2CC4-43F5-9269-04552CB1865F}" destId="{2752567A-90B3-4234-AA8C-B7185CD86927}" srcOrd="0" destOrd="0" presId="urn:microsoft.com/office/officeart/2005/8/layout/list1"/>
    <dgm:cxn modelId="{181E6097-2BB0-4D70-BE6F-996D7E187BFC}" type="presParOf" srcId="{6FB7B16B-2CC4-43F5-9269-04552CB1865F}" destId="{0C039E38-E6F2-4389-B61E-0B7A5E87D459}" srcOrd="1" destOrd="0" presId="urn:microsoft.com/office/officeart/2005/8/layout/list1"/>
    <dgm:cxn modelId="{7780C1AE-A89B-416D-B4C1-1426D0FF300F}" type="presParOf" srcId="{C34242C2-CEBE-4A80-8C59-686049A6A313}" destId="{5C860EA7-D3DA-4F1E-985A-F135A88FFC9F}" srcOrd="1" destOrd="0" presId="urn:microsoft.com/office/officeart/2005/8/layout/list1"/>
    <dgm:cxn modelId="{E1FC9020-EE17-4110-936A-2335B93BAA9E}" type="presParOf" srcId="{C34242C2-CEBE-4A80-8C59-686049A6A313}" destId="{1F4EB781-9174-4992-8BA0-A7A7262003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1E59046-246D-432D-B705-7637C1DCD5A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E6570D7B-E499-42F6-AB83-EF62BACA7C65}">
      <dgm:prSet/>
      <dgm:spPr/>
      <dgm:t>
        <a:bodyPr/>
        <a:lstStyle/>
        <a:p>
          <a:pPr rtl="0"/>
          <a:r>
            <a:rPr lang="en-US" dirty="0" smtClean="0"/>
            <a:t>Responsibility for self-development</a:t>
          </a:r>
          <a:endParaRPr lang="en-US" dirty="0"/>
        </a:p>
      </dgm:t>
    </dgm:pt>
    <dgm:pt modelId="{A6236F0D-D124-482B-938C-4D63AD6D507B}" type="parTrans" cxnId="{2BC6DAD6-8A89-455F-B9B6-177B92F35ACA}">
      <dgm:prSet/>
      <dgm:spPr/>
      <dgm:t>
        <a:bodyPr/>
        <a:lstStyle/>
        <a:p>
          <a:endParaRPr lang="en-US"/>
        </a:p>
      </dgm:t>
    </dgm:pt>
    <dgm:pt modelId="{CAB4606C-837A-433B-A2C9-19CE1723A630}" type="sibTrans" cxnId="{2BC6DAD6-8A89-455F-B9B6-177B92F35ACA}">
      <dgm:prSet/>
      <dgm:spPr/>
      <dgm:t>
        <a:bodyPr/>
        <a:lstStyle/>
        <a:p>
          <a:endParaRPr lang="en-US"/>
        </a:p>
      </dgm:t>
    </dgm:pt>
    <dgm:pt modelId="{F17CEF00-ABE8-4653-8D46-3EF0EC8CB8EE}">
      <dgm:prSet/>
      <dgm:spPr/>
      <dgm:t>
        <a:bodyPr/>
        <a:lstStyle/>
        <a:p>
          <a:pPr rtl="0"/>
          <a:r>
            <a:rPr lang="en-US" dirty="0" smtClean="0"/>
            <a:t>Constantly analyzing  and attempting to improve self in terms of :</a:t>
          </a:r>
          <a:endParaRPr lang="en-US" dirty="0"/>
        </a:p>
      </dgm:t>
    </dgm:pt>
    <dgm:pt modelId="{88445746-06C6-40D3-9B4D-F8A64380C30D}" type="parTrans" cxnId="{E062C2FA-45DB-412B-8CF9-C3110581D369}">
      <dgm:prSet/>
      <dgm:spPr/>
      <dgm:t>
        <a:bodyPr/>
        <a:lstStyle/>
        <a:p>
          <a:endParaRPr lang="en-US"/>
        </a:p>
      </dgm:t>
    </dgm:pt>
    <dgm:pt modelId="{BC106057-75F3-4859-83ED-071A22CFFFA3}" type="sibTrans" cxnId="{E062C2FA-45DB-412B-8CF9-C3110581D369}">
      <dgm:prSet/>
      <dgm:spPr/>
      <dgm:t>
        <a:bodyPr/>
        <a:lstStyle/>
        <a:p>
          <a:endParaRPr lang="en-US"/>
        </a:p>
      </dgm:t>
    </dgm:pt>
    <dgm:pt modelId="{9F18433B-0663-4666-99E8-124DE7A0FCD6}">
      <dgm:prSet/>
      <dgm:spPr/>
      <dgm:t>
        <a:bodyPr/>
        <a:lstStyle/>
        <a:p>
          <a:pPr rtl="0"/>
          <a:r>
            <a:rPr lang="en-US" dirty="0" smtClean="0"/>
            <a:t>Self-control</a:t>
          </a:r>
          <a:endParaRPr lang="en-US" dirty="0"/>
        </a:p>
      </dgm:t>
    </dgm:pt>
    <dgm:pt modelId="{02072FD1-D326-41AD-97E5-FD0FD16524B4}" type="parTrans" cxnId="{A1E505A8-650E-4CDE-9AB6-EA9F01E69B33}">
      <dgm:prSet/>
      <dgm:spPr/>
      <dgm:t>
        <a:bodyPr/>
        <a:lstStyle/>
        <a:p>
          <a:endParaRPr lang="en-US"/>
        </a:p>
      </dgm:t>
    </dgm:pt>
    <dgm:pt modelId="{F3E16BAD-8578-4D17-9C25-26716261ADC0}" type="sibTrans" cxnId="{A1E505A8-650E-4CDE-9AB6-EA9F01E69B33}">
      <dgm:prSet/>
      <dgm:spPr/>
      <dgm:t>
        <a:bodyPr/>
        <a:lstStyle/>
        <a:p>
          <a:endParaRPr lang="en-US"/>
        </a:p>
      </dgm:t>
    </dgm:pt>
    <dgm:pt modelId="{131BBD82-62C5-49E1-B74C-AD11E28EB023}">
      <dgm:prSet/>
      <dgm:spPr/>
      <dgm:t>
        <a:bodyPr/>
        <a:lstStyle/>
        <a:p>
          <a:pPr rtl="0"/>
          <a:r>
            <a:rPr lang="en-US" dirty="0" smtClean="0"/>
            <a:t>Analytical ability</a:t>
          </a:r>
          <a:endParaRPr lang="en-US" dirty="0"/>
        </a:p>
      </dgm:t>
    </dgm:pt>
    <dgm:pt modelId="{F192001B-ECED-4F19-9ADE-1D3E0A586075}" type="parTrans" cxnId="{96D9EAF0-D5DB-4CAA-8E00-584FC78BAD52}">
      <dgm:prSet/>
      <dgm:spPr/>
      <dgm:t>
        <a:bodyPr/>
        <a:lstStyle/>
        <a:p>
          <a:endParaRPr lang="en-US"/>
        </a:p>
      </dgm:t>
    </dgm:pt>
    <dgm:pt modelId="{AFCE9DB8-7E21-4A05-8D78-DC79A9DC45F7}" type="sibTrans" cxnId="{96D9EAF0-D5DB-4CAA-8E00-584FC78BAD52}">
      <dgm:prSet/>
      <dgm:spPr/>
      <dgm:t>
        <a:bodyPr/>
        <a:lstStyle/>
        <a:p>
          <a:endParaRPr lang="en-US"/>
        </a:p>
      </dgm:t>
    </dgm:pt>
    <dgm:pt modelId="{3C204B34-D84B-4FA4-94CF-6E4927A05823}">
      <dgm:prSet/>
      <dgm:spPr/>
      <dgm:t>
        <a:bodyPr/>
        <a:lstStyle/>
        <a:p>
          <a:pPr rtl="0"/>
          <a:r>
            <a:rPr lang="en-US" dirty="0" smtClean="0"/>
            <a:t>Personal appearance</a:t>
          </a:r>
          <a:endParaRPr lang="en-US" dirty="0"/>
        </a:p>
      </dgm:t>
    </dgm:pt>
    <dgm:pt modelId="{76A38D47-E392-46CE-AA43-D29748C3B7D5}" type="parTrans" cxnId="{5F2648F8-375E-42B9-8AC7-FC08106006D3}">
      <dgm:prSet/>
      <dgm:spPr/>
      <dgm:t>
        <a:bodyPr/>
        <a:lstStyle/>
        <a:p>
          <a:endParaRPr lang="en-US"/>
        </a:p>
      </dgm:t>
    </dgm:pt>
    <dgm:pt modelId="{A497C581-C23F-49E2-9790-AE5BFE40FA79}" type="sibTrans" cxnId="{5F2648F8-375E-42B9-8AC7-FC08106006D3}">
      <dgm:prSet/>
      <dgm:spPr/>
      <dgm:t>
        <a:bodyPr/>
        <a:lstStyle/>
        <a:p>
          <a:endParaRPr lang="en-US"/>
        </a:p>
      </dgm:t>
    </dgm:pt>
    <dgm:pt modelId="{6ADA725E-D9F9-4C0E-B0E8-FA1B59C77719}">
      <dgm:prSet/>
      <dgm:spPr/>
      <dgm:t>
        <a:bodyPr/>
        <a:lstStyle/>
        <a:p>
          <a:pPr rtl="0"/>
          <a:r>
            <a:rPr lang="en-US" dirty="0" smtClean="0"/>
            <a:t>Ability to instill confidence within employees</a:t>
          </a:r>
          <a:endParaRPr lang="en-US" dirty="0"/>
        </a:p>
      </dgm:t>
    </dgm:pt>
    <dgm:pt modelId="{6EB2E115-6333-44EB-B02C-27CB7387B3CF}" type="parTrans" cxnId="{17DAEAA4-5862-4D82-9F49-D9EC146CE0D0}">
      <dgm:prSet/>
      <dgm:spPr/>
      <dgm:t>
        <a:bodyPr/>
        <a:lstStyle/>
        <a:p>
          <a:endParaRPr lang="en-US"/>
        </a:p>
      </dgm:t>
    </dgm:pt>
    <dgm:pt modelId="{E3413FA6-ED52-4E63-89F7-6717E24DEBB5}" type="sibTrans" cxnId="{17DAEAA4-5862-4D82-9F49-D9EC146CE0D0}">
      <dgm:prSet/>
      <dgm:spPr/>
      <dgm:t>
        <a:bodyPr/>
        <a:lstStyle/>
        <a:p>
          <a:endParaRPr lang="en-US"/>
        </a:p>
      </dgm:t>
    </dgm:pt>
    <dgm:pt modelId="{786D8140-D18A-484D-A36B-2F5EA2C19221}">
      <dgm:prSet/>
      <dgm:spPr/>
      <dgm:t>
        <a:bodyPr/>
        <a:lstStyle/>
        <a:p>
          <a:pPr rtl="0"/>
          <a:r>
            <a:rPr lang="en-US" dirty="0" smtClean="0"/>
            <a:t>Leadership and initiative</a:t>
          </a:r>
          <a:endParaRPr lang="en-US" dirty="0"/>
        </a:p>
      </dgm:t>
    </dgm:pt>
    <dgm:pt modelId="{73EBD112-708E-4F65-9F6F-C552D6107BCB}" type="parTrans" cxnId="{0C3C5E96-CA77-4EB2-95A9-440FE83F9783}">
      <dgm:prSet/>
      <dgm:spPr/>
      <dgm:t>
        <a:bodyPr/>
        <a:lstStyle/>
        <a:p>
          <a:endParaRPr lang="en-US"/>
        </a:p>
      </dgm:t>
    </dgm:pt>
    <dgm:pt modelId="{97098EE2-DCA4-48C3-8441-84B19194587C}" type="sibTrans" cxnId="{0C3C5E96-CA77-4EB2-95A9-440FE83F9783}">
      <dgm:prSet/>
      <dgm:spPr/>
      <dgm:t>
        <a:bodyPr/>
        <a:lstStyle/>
        <a:p>
          <a:endParaRPr lang="en-US"/>
        </a:p>
      </dgm:t>
    </dgm:pt>
    <dgm:pt modelId="{72EF9E3E-9E56-43CC-B2C8-33428418763F}">
      <dgm:prSet/>
      <dgm:spPr/>
      <dgm:t>
        <a:bodyPr/>
        <a:lstStyle/>
        <a:p>
          <a:pPr rtl="0"/>
          <a:r>
            <a:rPr lang="en-US" dirty="0" smtClean="0"/>
            <a:t>courtesy</a:t>
          </a:r>
          <a:endParaRPr lang="en-US" dirty="0"/>
        </a:p>
      </dgm:t>
    </dgm:pt>
    <dgm:pt modelId="{DBF38D6D-9A81-4823-B29E-BA1ADAA82E9E}" type="parTrans" cxnId="{72A614D6-BB72-4897-B413-F3C4ADE3B85C}">
      <dgm:prSet/>
      <dgm:spPr/>
      <dgm:t>
        <a:bodyPr/>
        <a:lstStyle/>
        <a:p>
          <a:endParaRPr lang="en-US"/>
        </a:p>
      </dgm:t>
    </dgm:pt>
    <dgm:pt modelId="{115660D6-9D9B-4D60-A5BB-480BBB11EAE1}" type="sibTrans" cxnId="{72A614D6-BB72-4897-B413-F3C4ADE3B85C}">
      <dgm:prSet/>
      <dgm:spPr/>
      <dgm:t>
        <a:bodyPr/>
        <a:lstStyle/>
        <a:p>
          <a:endParaRPr lang="en-US"/>
        </a:p>
      </dgm:t>
    </dgm:pt>
    <dgm:pt modelId="{24F027C3-7C45-41F8-B98B-D788541D8EB5}" type="pres">
      <dgm:prSet presAssocID="{C1E59046-246D-432D-B705-7637C1DCD5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942B4-5D19-4AF0-9673-E7063C3BBA99}" type="pres">
      <dgm:prSet presAssocID="{E6570D7B-E499-42F6-AB83-EF62BACA7C65}" presName="parentLin" presStyleCnt="0"/>
      <dgm:spPr/>
    </dgm:pt>
    <dgm:pt modelId="{3302DA25-E64D-496D-A3D8-D610AC585986}" type="pres">
      <dgm:prSet presAssocID="{E6570D7B-E499-42F6-AB83-EF62BACA7C6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DEA52D0-03F3-4A6B-932C-EA0832CD7837}" type="pres">
      <dgm:prSet presAssocID="{E6570D7B-E499-42F6-AB83-EF62BACA7C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8CCB4-9E69-431F-BFBC-53C5CBDB201B}" type="pres">
      <dgm:prSet presAssocID="{E6570D7B-E499-42F6-AB83-EF62BACA7C65}" presName="negativeSpace" presStyleCnt="0"/>
      <dgm:spPr/>
    </dgm:pt>
    <dgm:pt modelId="{7A7B2D84-6B91-43F4-AB6E-405A98E894E5}" type="pres">
      <dgm:prSet presAssocID="{E6570D7B-E499-42F6-AB83-EF62BACA7C6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BFBFC-3583-4613-AF0A-66295654E63E}" type="presOf" srcId="{E6570D7B-E499-42F6-AB83-EF62BACA7C65}" destId="{3302DA25-E64D-496D-A3D8-D610AC585986}" srcOrd="0" destOrd="0" presId="urn:microsoft.com/office/officeart/2005/8/layout/list1"/>
    <dgm:cxn modelId="{A1E505A8-650E-4CDE-9AB6-EA9F01E69B33}" srcId="{F17CEF00-ABE8-4653-8D46-3EF0EC8CB8EE}" destId="{9F18433B-0663-4666-99E8-124DE7A0FCD6}" srcOrd="0" destOrd="0" parTransId="{02072FD1-D326-41AD-97E5-FD0FD16524B4}" sibTransId="{F3E16BAD-8578-4D17-9C25-26716261ADC0}"/>
    <dgm:cxn modelId="{25125204-5292-4AAD-8C4B-EFC71EFE3B22}" type="presOf" srcId="{3C204B34-D84B-4FA4-94CF-6E4927A05823}" destId="{7A7B2D84-6B91-43F4-AB6E-405A98E894E5}" srcOrd="0" destOrd="3" presId="urn:microsoft.com/office/officeart/2005/8/layout/list1"/>
    <dgm:cxn modelId="{89C4BB87-CC45-4477-84C8-1C0B493D4CE1}" type="presOf" srcId="{F17CEF00-ABE8-4653-8D46-3EF0EC8CB8EE}" destId="{7A7B2D84-6B91-43F4-AB6E-405A98E894E5}" srcOrd="0" destOrd="0" presId="urn:microsoft.com/office/officeart/2005/8/layout/list1"/>
    <dgm:cxn modelId="{E062C2FA-45DB-412B-8CF9-C3110581D369}" srcId="{E6570D7B-E499-42F6-AB83-EF62BACA7C65}" destId="{F17CEF00-ABE8-4653-8D46-3EF0EC8CB8EE}" srcOrd="0" destOrd="0" parTransId="{88445746-06C6-40D3-9B4D-F8A64380C30D}" sibTransId="{BC106057-75F3-4859-83ED-071A22CFFFA3}"/>
    <dgm:cxn modelId="{2BC6DAD6-8A89-455F-B9B6-177B92F35ACA}" srcId="{C1E59046-246D-432D-B705-7637C1DCD5AF}" destId="{E6570D7B-E499-42F6-AB83-EF62BACA7C65}" srcOrd="0" destOrd="0" parTransId="{A6236F0D-D124-482B-938C-4D63AD6D507B}" sibTransId="{CAB4606C-837A-433B-A2C9-19CE1723A630}"/>
    <dgm:cxn modelId="{72A614D6-BB72-4897-B413-F3C4ADE3B85C}" srcId="{F17CEF00-ABE8-4653-8D46-3EF0EC8CB8EE}" destId="{72EF9E3E-9E56-43CC-B2C8-33428418763F}" srcOrd="5" destOrd="0" parTransId="{DBF38D6D-9A81-4823-B29E-BA1ADAA82E9E}" sibTransId="{115660D6-9D9B-4D60-A5BB-480BBB11EAE1}"/>
    <dgm:cxn modelId="{5F2648F8-375E-42B9-8AC7-FC08106006D3}" srcId="{F17CEF00-ABE8-4653-8D46-3EF0EC8CB8EE}" destId="{3C204B34-D84B-4FA4-94CF-6E4927A05823}" srcOrd="2" destOrd="0" parTransId="{76A38D47-E392-46CE-AA43-D29748C3B7D5}" sibTransId="{A497C581-C23F-49E2-9790-AE5BFE40FA79}"/>
    <dgm:cxn modelId="{CFDDC9F2-669A-490D-A8B3-F1A0C8C81437}" type="presOf" srcId="{6ADA725E-D9F9-4C0E-B0E8-FA1B59C77719}" destId="{7A7B2D84-6B91-43F4-AB6E-405A98E894E5}" srcOrd="0" destOrd="4" presId="urn:microsoft.com/office/officeart/2005/8/layout/list1"/>
    <dgm:cxn modelId="{636A5859-61AE-434A-A044-E81FAA27C092}" type="presOf" srcId="{72EF9E3E-9E56-43CC-B2C8-33428418763F}" destId="{7A7B2D84-6B91-43F4-AB6E-405A98E894E5}" srcOrd="0" destOrd="6" presId="urn:microsoft.com/office/officeart/2005/8/layout/list1"/>
    <dgm:cxn modelId="{6A06DD50-AE8A-436B-967C-509FE462063B}" type="presOf" srcId="{E6570D7B-E499-42F6-AB83-EF62BACA7C65}" destId="{BDEA52D0-03F3-4A6B-932C-EA0832CD7837}" srcOrd="1" destOrd="0" presId="urn:microsoft.com/office/officeart/2005/8/layout/list1"/>
    <dgm:cxn modelId="{0C3C5E96-CA77-4EB2-95A9-440FE83F9783}" srcId="{F17CEF00-ABE8-4653-8D46-3EF0EC8CB8EE}" destId="{786D8140-D18A-484D-A36B-2F5EA2C19221}" srcOrd="4" destOrd="0" parTransId="{73EBD112-708E-4F65-9F6F-C552D6107BCB}" sibTransId="{97098EE2-DCA4-48C3-8441-84B19194587C}"/>
    <dgm:cxn modelId="{67309407-C1EF-4DEA-9FB3-D392F72B0907}" type="presOf" srcId="{C1E59046-246D-432D-B705-7637C1DCD5AF}" destId="{24F027C3-7C45-41F8-B98B-D788541D8EB5}" srcOrd="0" destOrd="0" presId="urn:microsoft.com/office/officeart/2005/8/layout/list1"/>
    <dgm:cxn modelId="{CBFD6775-8B3C-4B8C-BB5B-47488B7C52BC}" type="presOf" srcId="{786D8140-D18A-484D-A36B-2F5EA2C19221}" destId="{7A7B2D84-6B91-43F4-AB6E-405A98E894E5}" srcOrd="0" destOrd="5" presId="urn:microsoft.com/office/officeart/2005/8/layout/list1"/>
    <dgm:cxn modelId="{A17FD7AC-1A08-4C08-AE4D-C5D92CF17873}" type="presOf" srcId="{131BBD82-62C5-49E1-B74C-AD11E28EB023}" destId="{7A7B2D84-6B91-43F4-AB6E-405A98E894E5}" srcOrd="0" destOrd="2" presId="urn:microsoft.com/office/officeart/2005/8/layout/list1"/>
    <dgm:cxn modelId="{B5708463-1C88-4F21-BB5D-A90D2A4BB3A4}" type="presOf" srcId="{9F18433B-0663-4666-99E8-124DE7A0FCD6}" destId="{7A7B2D84-6B91-43F4-AB6E-405A98E894E5}" srcOrd="0" destOrd="1" presId="urn:microsoft.com/office/officeart/2005/8/layout/list1"/>
    <dgm:cxn modelId="{17DAEAA4-5862-4D82-9F49-D9EC146CE0D0}" srcId="{F17CEF00-ABE8-4653-8D46-3EF0EC8CB8EE}" destId="{6ADA725E-D9F9-4C0E-B0E8-FA1B59C77719}" srcOrd="3" destOrd="0" parTransId="{6EB2E115-6333-44EB-B02C-27CB7387B3CF}" sibTransId="{E3413FA6-ED52-4E63-89F7-6717E24DEBB5}"/>
    <dgm:cxn modelId="{96D9EAF0-D5DB-4CAA-8E00-584FC78BAD52}" srcId="{F17CEF00-ABE8-4653-8D46-3EF0EC8CB8EE}" destId="{131BBD82-62C5-49E1-B74C-AD11E28EB023}" srcOrd="1" destOrd="0" parTransId="{F192001B-ECED-4F19-9ADE-1D3E0A586075}" sibTransId="{AFCE9DB8-7E21-4A05-8D78-DC79A9DC45F7}"/>
    <dgm:cxn modelId="{D27C61A1-B293-4B05-B0E6-02EB2159B07D}" type="presParOf" srcId="{24F027C3-7C45-41F8-B98B-D788541D8EB5}" destId="{0F7942B4-5D19-4AF0-9673-E7063C3BBA99}" srcOrd="0" destOrd="0" presId="urn:microsoft.com/office/officeart/2005/8/layout/list1"/>
    <dgm:cxn modelId="{6627B50A-B64F-494F-BCE0-5BC402FF6D51}" type="presParOf" srcId="{0F7942B4-5D19-4AF0-9673-E7063C3BBA99}" destId="{3302DA25-E64D-496D-A3D8-D610AC585986}" srcOrd="0" destOrd="0" presId="urn:microsoft.com/office/officeart/2005/8/layout/list1"/>
    <dgm:cxn modelId="{E97D15B6-FE6D-44C1-8DCB-D86536B8261A}" type="presParOf" srcId="{0F7942B4-5D19-4AF0-9673-E7063C3BBA99}" destId="{BDEA52D0-03F3-4A6B-932C-EA0832CD7837}" srcOrd="1" destOrd="0" presId="urn:microsoft.com/office/officeart/2005/8/layout/list1"/>
    <dgm:cxn modelId="{8E40D3ED-0D0D-406C-A558-C84003B52F8C}" type="presParOf" srcId="{24F027C3-7C45-41F8-B98B-D788541D8EB5}" destId="{80F8CCB4-9E69-431F-BFBC-53C5CBDB201B}" srcOrd="1" destOrd="0" presId="urn:microsoft.com/office/officeart/2005/8/layout/list1"/>
    <dgm:cxn modelId="{23BFB628-CEB0-47B2-99B0-0B8036EAC45E}" type="presParOf" srcId="{24F027C3-7C45-41F8-B98B-D788541D8EB5}" destId="{7A7B2D84-6B91-43F4-AB6E-405A98E894E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335E69C-D97A-46C7-A5B2-0BC707118F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499BD66F-A3DC-4A0D-A4AD-66CD751C7916}">
      <dgm:prSet/>
      <dgm:spPr/>
      <dgm:t>
        <a:bodyPr/>
        <a:lstStyle/>
        <a:p>
          <a:pPr rtl="0"/>
          <a:r>
            <a:rPr lang="en-US" dirty="0" smtClean="0"/>
            <a:t>Responsibility for self-development </a:t>
          </a:r>
          <a:endParaRPr lang="en-US" dirty="0"/>
        </a:p>
      </dgm:t>
    </dgm:pt>
    <dgm:pt modelId="{92F5EBC1-C8A8-44E0-A1C4-1755498B5BD2}" type="parTrans" cxnId="{1222FDCF-2170-490E-98A3-E0B596D45943}">
      <dgm:prSet/>
      <dgm:spPr/>
      <dgm:t>
        <a:bodyPr/>
        <a:lstStyle/>
        <a:p>
          <a:endParaRPr lang="en-US"/>
        </a:p>
      </dgm:t>
    </dgm:pt>
    <dgm:pt modelId="{E960ADCF-6371-43E3-B29B-E035C3AF538A}" type="sibTrans" cxnId="{1222FDCF-2170-490E-98A3-E0B596D45943}">
      <dgm:prSet/>
      <dgm:spPr/>
      <dgm:t>
        <a:bodyPr/>
        <a:lstStyle/>
        <a:p>
          <a:endParaRPr lang="en-US"/>
        </a:p>
      </dgm:t>
    </dgm:pt>
    <dgm:pt modelId="{10C0BE63-7994-4B40-A77E-27A8161C8453}">
      <dgm:prSet/>
      <dgm:spPr/>
      <dgm:t>
        <a:bodyPr/>
        <a:lstStyle/>
        <a:p>
          <a:pPr rtl="0"/>
          <a:r>
            <a:rPr lang="en-US" dirty="0" smtClean="0"/>
            <a:t>Assuming membership and actively participating in professional organizations</a:t>
          </a:r>
          <a:endParaRPr lang="en-US" dirty="0"/>
        </a:p>
      </dgm:t>
    </dgm:pt>
    <dgm:pt modelId="{DEA70486-D9FB-4BF6-BAD7-E85278F8759E}" type="parTrans" cxnId="{46363A1B-71E6-486B-80B1-322472629399}">
      <dgm:prSet/>
      <dgm:spPr/>
      <dgm:t>
        <a:bodyPr/>
        <a:lstStyle/>
        <a:p>
          <a:endParaRPr lang="en-US"/>
        </a:p>
      </dgm:t>
    </dgm:pt>
    <dgm:pt modelId="{5140D0AC-5437-4692-992D-2C3401314BCE}" type="sibTrans" cxnId="{46363A1B-71E6-486B-80B1-322472629399}">
      <dgm:prSet/>
      <dgm:spPr/>
      <dgm:t>
        <a:bodyPr/>
        <a:lstStyle/>
        <a:p>
          <a:endParaRPr lang="en-US"/>
        </a:p>
      </dgm:t>
    </dgm:pt>
    <dgm:pt modelId="{D33BB07F-1084-4359-A87F-084DE5527759}">
      <dgm:prSet/>
      <dgm:spPr/>
      <dgm:t>
        <a:bodyPr/>
        <a:lstStyle/>
        <a:p>
          <a:pPr rtl="0"/>
          <a:r>
            <a:rPr lang="en-US" dirty="0" smtClean="0"/>
            <a:t>Preparing academically and /or in terms of training and development for current and future positions</a:t>
          </a:r>
          <a:endParaRPr lang="en-US" dirty="0"/>
        </a:p>
      </dgm:t>
    </dgm:pt>
    <dgm:pt modelId="{64828463-B880-426B-9CAD-00EC9926CDD4}" type="parTrans" cxnId="{77C9D246-3EC1-4204-A93B-BDBFB18E9FC4}">
      <dgm:prSet/>
      <dgm:spPr/>
      <dgm:t>
        <a:bodyPr/>
        <a:lstStyle/>
        <a:p>
          <a:endParaRPr lang="en-US"/>
        </a:p>
      </dgm:t>
    </dgm:pt>
    <dgm:pt modelId="{12C32A72-D0FE-4098-A248-8D4126E4486F}" type="sibTrans" cxnId="{77C9D246-3EC1-4204-A93B-BDBFB18E9FC4}">
      <dgm:prSet/>
      <dgm:spPr/>
      <dgm:t>
        <a:bodyPr/>
        <a:lstStyle/>
        <a:p>
          <a:endParaRPr lang="en-US"/>
        </a:p>
      </dgm:t>
    </dgm:pt>
    <dgm:pt modelId="{8A259734-751F-48F5-A12C-542FEB72A2C6}">
      <dgm:prSet/>
      <dgm:spPr/>
      <dgm:t>
        <a:bodyPr/>
        <a:lstStyle/>
        <a:p>
          <a:pPr rtl="0"/>
          <a:r>
            <a:rPr lang="en-US" dirty="0" smtClean="0"/>
            <a:t>Developing an effective time management </a:t>
          </a:r>
          <a:r>
            <a:rPr lang="en-US" dirty="0" err="1" smtClean="0"/>
            <a:t>programme</a:t>
          </a:r>
          <a:r>
            <a:rPr lang="en-US" dirty="0" smtClean="0"/>
            <a:t> in which all resources, including time, are efficiently used to achieve personal and professional goals.</a:t>
          </a:r>
          <a:endParaRPr lang="en-US" dirty="0"/>
        </a:p>
      </dgm:t>
    </dgm:pt>
    <dgm:pt modelId="{1A7D4F95-E8E0-4176-A883-57516DDA2BC5}" type="parTrans" cxnId="{293731E4-E8E1-428D-9C7E-7DFCEE62F941}">
      <dgm:prSet/>
      <dgm:spPr/>
      <dgm:t>
        <a:bodyPr/>
        <a:lstStyle/>
        <a:p>
          <a:endParaRPr lang="en-US"/>
        </a:p>
      </dgm:t>
    </dgm:pt>
    <dgm:pt modelId="{00882C27-C023-49A3-AE75-8B216F52A736}" type="sibTrans" cxnId="{293731E4-E8E1-428D-9C7E-7DFCEE62F941}">
      <dgm:prSet/>
      <dgm:spPr/>
      <dgm:t>
        <a:bodyPr/>
        <a:lstStyle/>
        <a:p>
          <a:endParaRPr lang="en-US"/>
        </a:p>
      </dgm:t>
    </dgm:pt>
    <dgm:pt modelId="{B6B4E715-9256-4F3D-9D8D-B9AD6B31665B}" type="pres">
      <dgm:prSet presAssocID="{B335E69C-D97A-46C7-A5B2-0BC707118F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EBC95-34E2-4E78-89F6-56AF64E140CE}" type="pres">
      <dgm:prSet presAssocID="{499BD66F-A3DC-4A0D-A4AD-66CD751C7916}" presName="parentLin" presStyleCnt="0"/>
      <dgm:spPr/>
    </dgm:pt>
    <dgm:pt modelId="{14A4CB53-25B4-4AF1-920C-BA8E640B6686}" type="pres">
      <dgm:prSet presAssocID="{499BD66F-A3DC-4A0D-A4AD-66CD751C791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030404A-897B-49AA-8F5D-30FEC3EA50D4}" type="pres">
      <dgm:prSet presAssocID="{499BD66F-A3DC-4A0D-A4AD-66CD751C79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53EA4-CFE9-4908-B0F8-21279DCAC4B1}" type="pres">
      <dgm:prSet presAssocID="{499BD66F-A3DC-4A0D-A4AD-66CD751C7916}" presName="negativeSpace" presStyleCnt="0"/>
      <dgm:spPr/>
    </dgm:pt>
    <dgm:pt modelId="{B3C8087A-DB1B-476E-A218-3DC7FE1A31E3}" type="pres">
      <dgm:prSet presAssocID="{499BD66F-A3DC-4A0D-A4AD-66CD751C791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731E4-E8E1-428D-9C7E-7DFCEE62F941}" srcId="{499BD66F-A3DC-4A0D-A4AD-66CD751C7916}" destId="{8A259734-751F-48F5-A12C-542FEB72A2C6}" srcOrd="2" destOrd="0" parTransId="{1A7D4F95-E8E0-4176-A883-57516DDA2BC5}" sibTransId="{00882C27-C023-49A3-AE75-8B216F52A736}"/>
    <dgm:cxn modelId="{1222FDCF-2170-490E-98A3-E0B596D45943}" srcId="{B335E69C-D97A-46C7-A5B2-0BC707118F1E}" destId="{499BD66F-A3DC-4A0D-A4AD-66CD751C7916}" srcOrd="0" destOrd="0" parTransId="{92F5EBC1-C8A8-44E0-A1C4-1755498B5BD2}" sibTransId="{E960ADCF-6371-43E3-B29B-E035C3AF538A}"/>
    <dgm:cxn modelId="{9401AE60-2C30-46D7-9E24-8FE1A18B8798}" type="presOf" srcId="{499BD66F-A3DC-4A0D-A4AD-66CD751C7916}" destId="{14A4CB53-25B4-4AF1-920C-BA8E640B6686}" srcOrd="0" destOrd="0" presId="urn:microsoft.com/office/officeart/2005/8/layout/list1"/>
    <dgm:cxn modelId="{77C9D246-3EC1-4204-A93B-BDBFB18E9FC4}" srcId="{499BD66F-A3DC-4A0D-A4AD-66CD751C7916}" destId="{D33BB07F-1084-4359-A87F-084DE5527759}" srcOrd="1" destOrd="0" parTransId="{64828463-B880-426B-9CAD-00EC9926CDD4}" sibTransId="{12C32A72-D0FE-4098-A248-8D4126E4486F}"/>
    <dgm:cxn modelId="{0EF69567-814C-46EC-9E87-ECB29C64F8DC}" type="presOf" srcId="{B335E69C-D97A-46C7-A5B2-0BC707118F1E}" destId="{B6B4E715-9256-4F3D-9D8D-B9AD6B31665B}" srcOrd="0" destOrd="0" presId="urn:microsoft.com/office/officeart/2005/8/layout/list1"/>
    <dgm:cxn modelId="{95AEA664-49C0-4BB3-A843-AD64D7538523}" type="presOf" srcId="{D33BB07F-1084-4359-A87F-084DE5527759}" destId="{B3C8087A-DB1B-476E-A218-3DC7FE1A31E3}" srcOrd="0" destOrd="1" presId="urn:microsoft.com/office/officeart/2005/8/layout/list1"/>
    <dgm:cxn modelId="{B0041F5D-B860-4E2C-828C-CC02755FD5F0}" type="presOf" srcId="{8A259734-751F-48F5-A12C-542FEB72A2C6}" destId="{B3C8087A-DB1B-476E-A218-3DC7FE1A31E3}" srcOrd="0" destOrd="2" presId="urn:microsoft.com/office/officeart/2005/8/layout/list1"/>
    <dgm:cxn modelId="{E161DA0F-926D-4829-88B1-DBC6147EC0AF}" type="presOf" srcId="{499BD66F-A3DC-4A0D-A4AD-66CD751C7916}" destId="{B030404A-897B-49AA-8F5D-30FEC3EA50D4}" srcOrd="1" destOrd="0" presId="urn:microsoft.com/office/officeart/2005/8/layout/list1"/>
    <dgm:cxn modelId="{46363A1B-71E6-486B-80B1-322472629399}" srcId="{499BD66F-A3DC-4A0D-A4AD-66CD751C7916}" destId="{10C0BE63-7994-4B40-A77E-27A8161C8453}" srcOrd="0" destOrd="0" parTransId="{DEA70486-D9FB-4BF6-BAD7-E85278F8759E}" sibTransId="{5140D0AC-5437-4692-992D-2C3401314BCE}"/>
    <dgm:cxn modelId="{4C85B4C6-7E65-429A-A3B7-4816F9E047C0}" type="presOf" srcId="{10C0BE63-7994-4B40-A77E-27A8161C8453}" destId="{B3C8087A-DB1B-476E-A218-3DC7FE1A31E3}" srcOrd="0" destOrd="0" presId="urn:microsoft.com/office/officeart/2005/8/layout/list1"/>
    <dgm:cxn modelId="{4AF789F2-9850-4139-A974-D9F4948F4157}" type="presParOf" srcId="{B6B4E715-9256-4F3D-9D8D-B9AD6B31665B}" destId="{FFBEBC95-34E2-4E78-89F6-56AF64E140CE}" srcOrd="0" destOrd="0" presId="urn:microsoft.com/office/officeart/2005/8/layout/list1"/>
    <dgm:cxn modelId="{9AE9EDAA-E112-41B8-8D98-29739FD8C972}" type="presParOf" srcId="{FFBEBC95-34E2-4E78-89F6-56AF64E140CE}" destId="{14A4CB53-25B4-4AF1-920C-BA8E640B6686}" srcOrd="0" destOrd="0" presId="urn:microsoft.com/office/officeart/2005/8/layout/list1"/>
    <dgm:cxn modelId="{84C7E354-1197-4442-9064-9B90B29B8CAC}" type="presParOf" srcId="{FFBEBC95-34E2-4E78-89F6-56AF64E140CE}" destId="{B030404A-897B-49AA-8F5D-30FEC3EA50D4}" srcOrd="1" destOrd="0" presId="urn:microsoft.com/office/officeart/2005/8/layout/list1"/>
    <dgm:cxn modelId="{3968F95A-56B8-4FA7-A687-21482D4DEA57}" type="presParOf" srcId="{B6B4E715-9256-4F3D-9D8D-B9AD6B31665B}" destId="{08653EA4-CFE9-4908-B0F8-21279DCAC4B1}" srcOrd="1" destOrd="0" presId="urn:microsoft.com/office/officeart/2005/8/layout/list1"/>
    <dgm:cxn modelId="{B7C01082-3297-43CD-8C1D-8762C2EB24B8}" type="presParOf" srcId="{B6B4E715-9256-4F3D-9D8D-B9AD6B31665B}" destId="{B3C8087A-DB1B-476E-A218-3DC7FE1A31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E729D-DF98-4C04-A66D-B02AF8A57231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BAF0607-D42B-437C-9924-7F7B50C9D378}">
      <dgm:prSet/>
      <dgm:spPr/>
      <dgm:t>
        <a:bodyPr/>
        <a:lstStyle/>
        <a:p>
          <a:pPr rtl="0"/>
          <a:r>
            <a:rPr lang="en-US" b="1" dirty="0" smtClean="0"/>
            <a:t>Performance</a:t>
          </a:r>
          <a:endParaRPr lang="en-US" dirty="0"/>
        </a:p>
      </dgm:t>
    </dgm:pt>
    <dgm:pt modelId="{35766C6D-3B6F-4361-A85F-76B12E1523C2}" type="parTrans" cxnId="{572652BD-FF38-42DE-A1B0-A4E7D5131453}">
      <dgm:prSet/>
      <dgm:spPr/>
      <dgm:t>
        <a:bodyPr/>
        <a:lstStyle/>
        <a:p>
          <a:endParaRPr lang="en-US"/>
        </a:p>
      </dgm:t>
    </dgm:pt>
    <dgm:pt modelId="{C7E2C63E-035A-4B97-9C06-FE10530FC744}" type="sibTrans" cxnId="{572652BD-FF38-42DE-A1B0-A4E7D5131453}">
      <dgm:prSet/>
      <dgm:spPr/>
      <dgm:t>
        <a:bodyPr/>
        <a:lstStyle/>
        <a:p>
          <a:endParaRPr lang="en-US"/>
        </a:p>
      </dgm:t>
    </dgm:pt>
    <dgm:pt modelId="{8BD9C832-0C13-47E6-8EE1-5A72A6074F60}">
      <dgm:prSet/>
      <dgm:spPr/>
      <dgm:t>
        <a:bodyPr/>
        <a:lstStyle/>
        <a:p>
          <a:pPr rtl="0"/>
          <a:r>
            <a:rPr lang="en-US" dirty="0" err="1" smtClean="0"/>
            <a:t>Utilise</a:t>
          </a:r>
          <a:r>
            <a:rPr lang="en-US" dirty="0" smtClean="0"/>
            <a:t> tools for effectively managing emotions in self and others</a:t>
          </a:r>
          <a:endParaRPr lang="en-US" dirty="0"/>
        </a:p>
      </dgm:t>
    </dgm:pt>
    <dgm:pt modelId="{8FDBBC53-662A-41B5-BEA1-11CE9E50835E}" type="parTrans" cxnId="{7DAC8B05-156F-4EBE-88AD-C65A520C3EEA}">
      <dgm:prSet/>
      <dgm:spPr/>
      <dgm:t>
        <a:bodyPr/>
        <a:lstStyle/>
        <a:p>
          <a:endParaRPr lang="en-US"/>
        </a:p>
      </dgm:t>
    </dgm:pt>
    <dgm:pt modelId="{601EA5D1-A0F6-48FC-BE9E-F3BE6BFB23B0}" type="sibTrans" cxnId="{7DAC8B05-156F-4EBE-88AD-C65A520C3EEA}">
      <dgm:prSet/>
      <dgm:spPr/>
      <dgm:t>
        <a:bodyPr/>
        <a:lstStyle/>
        <a:p>
          <a:endParaRPr lang="en-US"/>
        </a:p>
      </dgm:t>
    </dgm:pt>
    <dgm:pt modelId="{AD4CCACE-B364-4E64-A9AE-BE8105674912}">
      <dgm:prSet/>
      <dgm:spPr/>
      <dgm:t>
        <a:bodyPr/>
        <a:lstStyle/>
        <a:p>
          <a:pPr rtl="0"/>
          <a:r>
            <a:rPr lang="en-US" dirty="0" smtClean="0"/>
            <a:t>management strategies  to help boost morale</a:t>
          </a:r>
          <a:endParaRPr lang="en-US" dirty="0"/>
        </a:p>
      </dgm:t>
    </dgm:pt>
    <dgm:pt modelId="{F7BCA94B-A22A-4E38-B659-21D0227E13F4}" type="parTrans" cxnId="{6E987DFF-D057-4B3C-AD98-2F3BA8CD0F1E}">
      <dgm:prSet/>
      <dgm:spPr/>
      <dgm:t>
        <a:bodyPr/>
        <a:lstStyle/>
        <a:p>
          <a:endParaRPr lang="en-US"/>
        </a:p>
      </dgm:t>
    </dgm:pt>
    <dgm:pt modelId="{68261317-2879-420B-B87C-7F437AC14C65}" type="sibTrans" cxnId="{6E987DFF-D057-4B3C-AD98-2F3BA8CD0F1E}">
      <dgm:prSet/>
      <dgm:spPr/>
      <dgm:t>
        <a:bodyPr/>
        <a:lstStyle/>
        <a:p>
          <a:endParaRPr lang="en-US"/>
        </a:p>
      </dgm:t>
    </dgm:pt>
    <dgm:pt modelId="{E9B35A86-E142-4A32-9D5D-3ECB59202790}">
      <dgm:prSet/>
      <dgm:spPr/>
      <dgm:t>
        <a:bodyPr/>
        <a:lstStyle/>
        <a:p>
          <a:pPr rtl="0"/>
          <a:r>
            <a:rPr lang="en-US" dirty="0" smtClean="0"/>
            <a:t>Manage selected challenges faced by supervisors</a:t>
          </a:r>
          <a:endParaRPr lang="en-US" dirty="0"/>
        </a:p>
      </dgm:t>
    </dgm:pt>
    <dgm:pt modelId="{BC75FC87-AA91-4C59-8B98-475C5411D54E}" type="parTrans" cxnId="{5D4516B8-730C-4D14-9969-4DC424D2F4D2}">
      <dgm:prSet/>
      <dgm:spPr/>
      <dgm:t>
        <a:bodyPr/>
        <a:lstStyle/>
        <a:p>
          <a:endParaRPr lang="en-US"/>
        </a:p>
      </dgm:t>
    </dgm:pt>
    <dgm:pt modelId="{937C4E10-B99A-461D-AF8C-CE5CFE0B5EE7}" type="sibTrans" cxnId="{5D4516B8-730C-4D14-9969-4DC424D2F4D2}">
      <dgm:prSet/>
      <dgm:spPr/>
      <dgm:t>
        <a:bodyPr/>
        <a:lstStyle/>
        <a:p>
          <a:endParaRPr lang="en-US"/>
        </a:p>
      </dgm:t>
    </dgm:pt>
    <dgm:pt modelId="{123F711C-FE25-4020-A1AC-9BE89258374F}">
      <dgm:prSet/>
      <dgm:spPr/>
      <dgm:t>
        <a:bodyPr/>
        <a:lstStyle/>
        <a:p>
          <a:pPr rtl="0"/>
          <a:r>
            <a:rPr lang="en-US" dirty="0" smtClean="0"/>
            <a:t>Apply tools and techniques for dealing with supervisory challenges</a:t>
          </a:r>
          <a:endParaRPr lang="en-US" dirty="0"/>
        </a:p>
      </dgm:t>
    </dgm:pt>
    <dgm:pt modelId="{4F53FF63-58ED-4FD7-B028-1669566FB572}" type="parTrans" cxnId="{E8B1182D-6635-4F1E-84ED-C27589B3C1AA}">
      <dgm:prSet/>
      <dgm:spPr/>
      <dgm:t>
        <a:bodyPr/>
        <a:lstStyle/>
        <a:p>
          <a:endParaRPr lang="en-US"/>
        </a:p>
      </dgm:t>
    </dgm:pt>
    <dgm:pt modelId="{6B44A0C0-4B42-48FB-9D8B-C572F47AA601}" type="sibTrans" cxnId="{E8B1182D-6635-4F1E-84ED-C27589B3C1AA}">
      <dgm:prSet/>
      <dgm:spPr/>
      <dgm:t>
        <a:bodyPr/>
        <a:lstStyle/>
        <a:p>
          <a:endParaRPr lang="en-US"/>
        </a:p>
      </dgm:t>
    </dgm:pt>
    <dgm:pt modelId="{296903EA-CBB2-4298-9E90-4424065222C7}" type="pres">
      <dgm:prSet presAssocID="{463E729D-DF98-4C04-A66D-B02AF8A572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FA048-C00D-4855-86A3-59F302388BF8}" type="pres">
      <dgm:prSet presAssocID="{3BAF0607-D42B-437C-9924-7F7B50C9D378}" presName="parentLin" presStyleCnt="0"/>
      <dgm:spPr/>
    </dgm:pt>
    <dgm:pt modelId="{F59DA594-A942-46CE-A844-F4BC30818977}" type="pres">
      <dgm:prSet presAssocID="{3BAF0607-D42B-437C-9924-7F7B50C9D37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645E55-283B-4C9A-ADD7-B68ADB2B153F}" type="pres">
      <dgm:prSet presAssocID="{3BAF0607-D42B-437C-9924-7F7B50C9D3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F1B49-439B-41B1-9F21-52025FA746EB}" type="pres">
      <dgm:prSet presAssocID="{3BAF0607-D42B-437C-9924-7F7B50C9D378}" presName="negativeSpace" presStyleCnt="0"/>
      <dgm:spPr/>
    </dgm:pt>
    <dgm:pt modelId="{B6860B82-8FF7-45E0-8929-FE23E3449CC0}" type="pres">
      <dgm:prSet presAssocID="{3BAF0607-D42B-437C-9924-7F7B50C9D3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5D933-B7B7-4CCA-9608-C94F10837698}" type="presOf" srcId="{463E729D-DF98-4C04-A66D-B02AF8A57231}" destId="{296903EA-CBB2-4298-9E90-4424065222C7}" srcOrd="0" destOrd="0" presId="urn:microsoft.com/office/officeart/2005/8/layout/list1"/>
    <dgm:cxn modelId="{E8B1182D-6635-4F1E-84ED-C27589B3C1AA}" srcId="{3BAF0607-D42B-437C-9924-7F7B50C9D378}" destId="{123F711C-FE25-4020-A1AC-9BE89258374F}" srcOrd="3" destOrd="0" parTransId="{4F53FF63-58ED-4FD7-B028-1669566FB572}" sibTransId="{6B44A0C0-4B42-48FB-9D8B-C572F47AA601}"/>
    <dgm:cxn modelId="{5D4516B8-730C-4D14-9969-4DC424D2F4D2}" srcId="{3BAF0607-D42B-437C-9924-7F7B50C9D378}" destId="{E9B35A86-E142-4A32-9D5D-3ECB59202790}" srcOrd="2" destOrd="0" parTransId="{BC75FC87-AA91-4C59-8B98-475C5411D54E}" sibTransId="{937C4E10-B99A-461D-AF8C-CE5CFE0B5EE7}"/>
    <dgm:cxn modelId="{7DAC8B05-156F-4EBE-88AD-C65A520C3EEA}" srcId="{3BAF0607-D42B-437C-9924-7F7B50C9D378}" destId="{8BD9C832-0C13-47E6-8EE1-5A72A6074F60}" srcOrd="0" destOrd="0" parTransId="{8FDBBC53-662A-41B5-BEA1-11CE9E50835E}" sibTransId="{601EA5D1-A0F6-48FC-BE9E-F3BE6BFB23B0}"/>
    <dgm:cxn modelId="{8FB6BFAE-578F-4E69-9E25-746C5F0784CC}" type="presOf" srcId="{E9B35A86-E142-4A32-9D5D-3ECB59202790}" destId="{B6860B82-8FF7-45E0-8929-FE23E3449CC0}" srcOrd="0" destOrd="2" presId="urn:microsoft.com/office/officeart/2005/8/layout/list1"/>
    <dgm:cxn modelId="{20F31279-30FA-4F34-B209-A89DA5FEEA9A}" type="presOf" srcId="{AD4CCACE-B364-4E64-A9AE-BE8105674912}" destId="{B6860B82-8FF7-45E0-8929-FE23E3449CC0}" srcOrd="0" destOrd="1" presId="urn:microsoft.com/office/officeart/2005/8/layout/list1"/>
    <dgm:cxn modelId="{F60D2D64-44E9-437E-ACA4-7BD7CA47243F}" type="presOf" srcId="{3BAF0607-D42B-437C-9924-7F7B50C9D378}" destId="{04645E55-283B-4C9A-ADD7-B68ADB2B153F}" srcOrd="1" destOrd="0" presId="urn:microsoft.com/office/officeart/2005/8/layout/list1"/>
    <dgm:cxn modelId="{AE3E479C-BA53-4F09-A049-D586DECBED0F}" type="presOf" srcId="{123F711C-FE25-4020-A1AC-9BE89258374F}" destId="{B6860B82-8FF7-45E0-8929-FE23E3449CC0}" srcOrd="0" destOrd="3" presId="urn:microsoft.com/office/officeart/2005/8/layout/list1"/>
    <dgm:cxn modelId="{C1287BC9-ECDE-4A9F-BB46-564651614C96}" type="presOf" srcId="{3BAF0607-D42B-437C-9924-7F7B50C9D378}" destId="{F59DA594-A942-46CE-A844-F4BC30818977}" srcOrd="0" destOrd="0" presId="urn:microsoft.com/office/officeart/2005/8/layout/list1"/>
    <dgm:cxn modelId="{6E987DFF-D057-4B3C-AD98-2F3BA8CD0F1E}" srcId="{3BAF0607-D42B-437C-9924-7F7B50C9D378}" destId="{AD4CCACE-B364-4E64-A9AE-BE8105674912}" srcOrd="1" destOrd="0" parTransId="{F7BCA94B-A22A-4E38-B659-21D0227E13F4}" sibTransId="{68261317-2879-420B-B87C-7F437AC14C65}"/>
    <dgm:cxn modelId="{572652BD-FF38-42DE-A1B0-A4E7D5131453}" srcId="{463E729D-DF98-4C04-A66D-B02AF8A57231}" destId="{3BAF0607-D42B-437C-9924-7F7B50C9D378}" srcOrd="0" destOrd="0" parTransId="{35766C6D-3B6F-4361-A85F-76B12E1523C2}" sibTransId="{C7E2C63E-035A-4B97-9C06-FE10530FC744}"/>
    <dgm:cxn modelId="{9E549CA4-9EC7-4D5D-96BC-D4AF342DE880}" type="presOf" srcId="{8BD9C832-0C13-47E6-8EE1-5A72A6074F60}" destId="{B6860B82-8FF7-45E0-8929-FE23E3449CC0}" srcOrd="0" destOrd="0" presId="urn:microsoft.com/office/officeart/2005/8/layout/list1"/>
    <dgm:cxn modelId="{7E5DEAB0-FEAD-44B3-A353-3AFD4B7E1FDD}" type="presParOf" srcId="{296903EA-CBB2-4298-9E90-4424065222C7}" destId="{4FAFA048-C00D-4855-86A3-59F302388BF8}" srcOrd="0" destOrd="0" presId="urn:microsoft.com/office/officeart/2005/8/layout/list1"/>
    <dgm:cxn modelId="{C39B234E-1648-4BC0-A0BB-3E5204C48925}" type="presParOf" srcId="{4FAFA048-C00D-4855-86A3-59F302388BF8}" destId="{F59DA594-A942-46CE-A844-F4BC30818977}" srcOrd="0" destOrd="0" presId="urn:microsoft.com/office/officeart/2005/8/layout/list1"/>
    <dgm:cxn modelId="{50676E45-F11E-4990-965A-8EFAA3756F40}" type="presParOf" srcId="{4FAFA048-C00D-4855-86A3-59F302388BF8}" destId="{04645E55-283B-4C9A-ADD7-B68ADB2B153F}" srcOrd="1" destOrd="0" presId="urn:microsoft.com/office/officeart/2005/8/layout/list1"/>
    <dgm:cxn modelId="{CEA9CD10-030F-470F-8D9E-78BD255A2287}" type="presParOf" srcId="{296903EA-CBB2-4298-9E90-4424065222C7}" destId="{88BF1B49-439B-41B1-9F21-52025FA746EB}" srcOrd="1" destOrd="0" presId="urn:microsoft.com/office/officeart/2005/8/layout/list1"/>
    <dgm:cxn modelId="{C55CF159-8084-40F2-98EE-1ADE33B92550}" type="presParOf" srcId="{296903EA-CBB2-4298-9E90-4424065222C7}" destId="{B6860B82-8FF7-45E0-8929-FE23E3449C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44B5AF-9B65-435B-B110-22E21CFAA8B4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5A682F2E-F3DE-44C4-A052-585339454583}">
      <dgm:prSet/>
      <dgm:spPr/>
      <dgm:t>
        <a:bodyPr/>
        <a:lstStyle/>
        <a:p>
          <a:pPr algn="ctr" rtl="0"/>
          <a:r>
            <a:rPr lang="en-US" dirty="0" smtClean="0"/>
            <a:t>SUPERVISORY COMPETENCIES/SKILLS</a:t>
          </a:r>
          <a:endParaRPr lang="en-US" dirty="0"/>
        </a:p>
      </dgm:t>
    </dgm:pt>
    <dgm:pt modelId="{AA98E2A4-6B8E-4281-A110-B1A082D6A367}" type="parTrans" cxnId="{BE2431E8-881A-4FB4-BD3B-F67BC216D4DF}">
      <dgm:prSet/>
      <dgm:spPr/>
      <dgm:t>
        <a:bodyPr/>
        <a:lstStyle/>
        <a:p>
          <a:endParaRPr lang="en-US"/>
        </a:p>
      </dgm:t>
    </dgm:pt>
    <dgm:pt modelId="{7523C147-7DD2-4EC7-99D4-10B471C94EF0}" type="sibTrans" cxnId="{BE2431E8-881A-4FB4-BD3B-F67BC216D4DF}">
      <dgm:prSet/>
      <dgm:spPr/>
      <dgm:t>
        <a:bodyPr/>
        <a:lstStyle/>
        <a:p>
          <a:endParaRPr lang="en-US"/>
        </a:p>
      </dgm:t>
    </dgm:pt>
    <dgm:pt modelId="{31C8D069-FE7F-4FD0-A027-CA4BD4EB6784}" type="pres">
      <dgm:prSet presAssocID="{CD44B5AF-9B65-435B-B110-22E21CFAA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8AC35-CE48-4CE4-8B2C-FFA108B9844C}" type="pres">
      <dgm:prSet presAssocID="{5A682F2E-F3DE-44C4-A052-5853394545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14394-EC2E-4C2A-A9E5-5C6CB6E1F83C}" type="presOf" srcId="{CD44B5AF-9B65-435B-B110-22E21CFAA8B4}" destId="{31C8D069-FE7F-4FD0-A027-CA4BD4EB6784}" srcOrd="0" destOrd="0" presId="urn:microsoft.com/office/officeart/2005/8/layout/vList2"/>
    <dgm:cxn modelId="{BE2431E8-881A-4FB4-BD3B-F67BC216D4DF}" srcId="{CD44B5AF-9B65-435B-B110-22E21CFAA8B4}" destId="{5A682F2E-F3DE-44C4-A052-585339454583}" srcOrd="0" destOrd="0" parTransId="{AA98E2A4-6B8E-4281-A110-B1A082D6A367}" sibTransId="{7523C147-7DD2-4EC7-99D4-10B471C94EF0}"/>
    <dgm:cxn modelId="{1F8CC9BF-1C7E-4271-854C-EC2CACBE63FE}" type="presOf" srcId="{5A682F2E-F3DE-44C4-A052-585339454583}" destId="{9388AC35-CE48-4CE4-8B2C-FFA108B9844C}" srcOrd="0" destOrd="0" presId="urn:microsoft.com/office/officeart/2005/8/layout/vList2"/>
    <dgm:cxn modelId="{4D013AD3-3D77-4582-A544-66C9CA04E54F}" type="presParOf" srcId="{31C8D069-FE7F-4FD0-A027-CA4BD4EB6784}" destId="{9388AC35-CE48-4CE4-8B2C-FFA108B984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33F6E06-607F-42ED-A75A-FC96A1FD94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03940-D7FB-4755-BDC1-7BE3F246F4EF}">
      <dgm:prSet/>
      <dgm:spPr/>
      <dgm:t>
        <a:bodyPr/>
        <a:lstStyle/>
        <a:p>
          <a:pPr rtl="0"/>
          <a:r>
            <a:rPr lang="en-US" b="1" dirty="0" smtClean="0">
              <a:solidFill>
                <a:srgbClr val="FFC000"/>
              </a:solidFill>
            </a:rPr>
            <a:t>Technical Competence </a:t>
          </a:r>
          <a:r>
            <a:rPr lang="en-US" dirty="0" smtClean="0"/>
            <a:t>is the ability to apply </a:t>
          </a:r>
          <a:endParaRPr lang="en-US" dirty="0"/>
        </a:p>
      </dgm:t>
    </dgm:pt>
    <dgm:pt modelId="{6BE1F350-5262-49A3-97EC-A8FB9F9284DE}" type="parTrans" cxnId="{1BC191EF-156D-4357-B90D-4AB2C7A15106}">
      <dgm:prSet/>
      <dgm:spPr/>
      <dgm:t>
        <a:bodyPr/>
        <a:lstStyle/>
        <a:p>
          <a:endParaRPr lang="en-US"/>
        </a:p>
      </dgm:t>
    </dgm:pt>
    <dgm:pt modelId="{A733C1B6-6BA6-486B-9756-0277898D86BC}" type="sibTrans" cxnId="{1BC191EF-156D-4357-B90D-4AB2C7A15106}">
      <dgm:prSet/>
      <dgm:spPr/>
      <dgm:t>
        <a:bodyPr/>
        <a:lstStyle/>
        <a:p>
          <a:endParaRPr lang="en-US"/>
        </a:p>
      </dgm:t>
    </dgm:pt>
    <dgm:pt modelId="{53400B91-C25E-4858-930D-229B3035DC2C}">
      <dgm:prSet/>
      <dgm:spPr/>
      <dgm:t>
        <a:bodyPr/>
        <a:lstStyle/>
        <a:p>
          <a:pPr rtl="0"/>
          <a:r>
            <a:rPr lang="en-US" dirty="0" smtClean="0"/>
            <a:t>specialized  knowledge or expertise:</a:t>
          </a:r>
          <a:endParaRPr lang="en-US" dirty="0"/>
        </a:p>
      </dgm:t>
    </dgm:pt>
    <dgm:pt modelId="{4733A7CB-2ADC-4190-ABEE-9A5C20BE4D0D}" type="parTrans" cxnId="{E7A425D2-16DF-4ED3-8C7E-B811CF58C40F}">
      <dgm:prSet/>
      <dgm:spPr/>
      <dgm:t>
        <a:bodyPr/>
        <a:lstStyle/>
        <a:p>
          <a:endParaRPr lang="en-US"/>
        </a:p>
      </dgm:t>
    </dgm:pt>
    <dgm:pt modelId="{EB0A42E9-65BC-4728-86B6-E780C8D685A7}" type="sibTrans" cxnId="{E7A425D2-16DF-4ED3-8C7E-B811CF58C40F}">
      <dgm:prSet/>
      <dgm:spPr/>
      <dgm:t>
        <a:bodyPr/>
        <a:lstStyle/>
        <a:p>
          <a:endParaRPr lang="en-US"/>
        </a:p>
      </dgm:t>
    </dgm:pt>
    <dgm:pt modelId="{713DD595-99DE-4C84-9213-173777BDAF03}">
      <dgm:prSet/>
      <dgm:spPr/>
      <dgm:t>
        <a:bodyPr/>
        <a:lstStyle/>
        <a:p>
          <a:pPr rtl="0"/>
          <a:r>
            <a:rPr lang="en-US" dirty="0" smtClean="0"/>
            <a:t>To the tasks of the unit</a:t>
          </a:r>
          <a:endParaRPr lang="en-US" dirty="0"/>
        </a:p>
      </dgm:t>
    </dgm:pt>
    <dgm:pt modelId="{28080C9F-2BBC-4D5A-982B-6B054AE6C820}" type="parTrans" cxnId="{EECEF145-5D4F-4C00-B9AA-661E27120A71}">
      <dgm:prSet/>
      <dgm:spPr/>
      <dgm:t>
        <a:bodyPr/>
        <a:lstStyle/>
        <a:p>
          <a:endParaRPr lang="en-US"/>
        </a:p>
      </dgm:t>
    </dgm:pt>
    <dgm:pt modelId="{50D45F4A-242C-4CE8-A43B-51156252EA25}" type="sibTrans" cxnId="{EECEF145-5D4F-4C00-B9AA-661E27120A71}">
      <dgm:prSet/>
      <dgm:spPr/>
      <dgm:t>
        <a:bodyPr/>
        <a:lstStyle/>
        <a:p>
          <a:endParaRPr lang="en-US"/>
        </a:p>
      </dgm:t>
    </dgm:pt>
    <dgm:pt modelId="{EAA2A4A9-8A50-4567-B7A9-62ABDEB27AA2}">
      <dgm:prSet/>
      <dgm:spPr/>
      <dgm:t>
        <a:bodyPr/>
        <a:lstStyle/>
        <a:p>
          <a:pPr rtl="0"/>
          <a:r>
            <a:rPr lang="en-US" dirty="0" smtClean="0"/>
            <a:t>To teach the skill to employees</a:t>
          </a:r>
          <a:endParaRPr lang="en-US" dirty="0"/>
        </a:p>
      </dgm:t>
    </dgm:pt>
    <dgm:pt modelId="{96E58895-CF61-44AA-B551-093A88EEB181}" type="parTrans" cxnId="{6CC4ABE2-DE1A-487C-8D72-0B977DE1FF6E}">
      <dgm:prSet/>
      <dgm:spPr/>
      <dgm:t>
        <a:bodyPr/>
        <a:lstStyle/>
        <a:p>
          <a:endParaRPr lang="en-US"/>
        </a:p>
      </dgm:t>
    </dgm:pt>
    <dgm:pt modelId="{32B75425-6242-4B1B-AA58-6F9E8A78B79E}" type="sibTrans" cxnId="{6CC4ABE2-DE1A-487C-8D72-0B977DE1FF6E}">
      <dgm:prSet/>
      <dgm:spPr/>
      <dgm:t>
        <a:bodyPr/>
        <a:lstStyle/>
        <a:p>
          <a:endParaRPr lang="en-US"/>
        </a:p>
      </dgm:t>
    </dgm:pt>
    <dgm:pt modelId="{A69910AA-C5AC-425F-9BAD-F39B46D5D7D3}">
      <dgm:prSet/>
      <dgm:spPr/>
      <dgm:t>
        <a:bodyPr/>
        <a:lstStyle/>
        <a:p>
          <a:pPr rtl="0"/>
          <a:r>
            <a:rPr lang="en-US" dirty="0" smtClean="0"/>
            <a:t>To coach employees</a:t>
          </a:r>
          <a:endParaRPr lang="en-US" dirty="0"/>
        </a:p>
      </dgm:t>
    </dgm:pt>
    <dgm:pt modelId="{625834A3-CEEF-426C-9079-1B990AD4A23F}" type="parTrans" cxnId="{CC31BFB7-F970-4EF9-8723-59EA3CC4498D}">
      <dgm:prSet/>
      <dgm:spPr/>
      <dgm:t>
        <a:bodyPr/>
        <a:lstStyle/>
        <a:p>
          <a:endParaRPr lang="en-US"/>
        </a:p>
      </dgm:t>
    </dgm:pt>
    <dgm:pt modelId="{8B596250-F08D-4491-93FF-BB3651656123}" type="sibTrans" cxnId="{CC31BFB7-F970-4EF9-8723-59EA3CC4498D}">
      <dgm:prSet/>
      <dgm:spPr/>
      <dgm:t>
        <a:bodyPr/>
        <a:lstStyle/>
        <a:p>
          <a:endParaRPr lang="en-US"/>
        </a:p>
      </dgm:t>
    </dgm:pt>
    <dgm:pt modelId="{375459A7-A4EC-4DD9-92D0-554C41F77995}">
      <dgm:prSet/>
      <dgm:spPr/>
      <dgm:t>
        <a:bodyPr/>
        <a:lstStyle/>
        <a:p>
          <a:pPr rtl="0"/>
          <a:r>
            <a:rPr lang="en-US" dirty="0" smtClean="0"/>
            <a:t>To use procedures and techniques</a:t>
          </a:r>
          <a:endParaRPr lang="en-US" dirty="0"/>
        </a:p>
      </dgm:t>
    </dgm:pt>
    <dgm:pt modelId="{202111E4-925C-4F83-A235-FB2C2BC861AF}" type="parTrans" cxnId="{5FE04B0B-A032-443F-90E4-EFD670B84419}">
      <dgm:prSet/>
      <dgm:spPr/>
      <dgm:t>
        <a:bodyPr/>
        <a:lstStyle/>
        <a:p>
          <a:endParaRPr lang="en-US"/>
        </a:p>
      </dgm:t>
    </dgm:pt>
    <dgm:pt modelId="{E2A5135C-56BB-4F2D-AA79-6FE2F466A1DF}" type="sibTrans" cxnId="{5FE04B0B-A032-443F-90E4-EFD670B84419}">
      <dgm:prSet/>
      <dgm:spPr/>
      <dgm:t>
        <a:bodyPr/>
        <a:lstStyle/>
        <a:p>
          <a:endParaRPr lang="en-US"/>
        </a:p>
      </dgm:t>
    </dgm:pt>
    <dgm:pt modelId="{165B4851-D328-405B-B3B5-7474745BB383}">
      <dgm:prSet/>
      <dgm:spPr/>
      <dgm:t>
        <a:bodyPr/>
        <a:lstStyle/>
        <a:p>
          <a:pPr rtl="0"/>
          <a:r>
            <a:rPr lang="en-US" dirty="0" smtClean="0"/>
            <a:t>coordinating and integrating the various tasks of the unit</a:t>
          </a:r>
          <a:endParaRPr lang="en-US" dirty="0"/>
        </a:p>
      </dgm:t>
    </dgm:pt>
    <dgm:pt modelId="{9826FACE-9C24-437F-8A50-93AEFFD300C8}" type="parTrans" cxnId="{8129BB63-E362-4D96-A030-DE3EFD9771CE}">
      <dgm:prSet/>
      <dgm:spPr/>
      <dgm:t>
        <a:bodyPr/>
        <a:lstStyle/>
        <a:p>
          <a:endParaRPr lang="en-US"/>
        </a:p>
      </dgm:t>
    </dgm:pt>
    <dgm:pt modelId="{728A8A3C-BB78-445E-B415-D27A15E7347C}" type="sibTrans" cxnId="{8129BB63-E362-4D96-A030-DE3EFD9771CE}">
      <dgm:prSet/>
      <dgm:spPr/>
      <dgm:t>
        <a:bodyPr/>
        <a:lstStyle/>
        <a:p>
          <a:endParaRPr lang="en-US"/>
        </a:p>
      </dgm:t>
    </dgm:pt>
    <dgm:pt modelId="{E1FF1968-CA75-4370-9B0D-C88F57860320}">
      <dgm:prSet/>
      <dgm:spPr/>
      <dgm:t>
        <a:bodyPr/>
        <a:lstStyle/>
        <a:p>
          <a:pPr rtl="0"/>
          <a:r>
            <a:rPr lang="en-US" dirty="0" smtClean="0"/>
            <a:t>costing work and preparing budget</a:t>
          </a:r>
          <a:endParaRPr lang="en-US" dirty="0"/>
        </a:p>
      </dgm:t>
    </dgm:pt>
    <dgm:pt modelId="{6B8EA2FD-0615-4CD2-9D42-FC53ED6AFC3A}" type="parTrans" cxnId="{1EFF9464-42B6-4B53-B4B7-D918AEA4EFAB}">
      <dgm:prSet/>
      <dgm:spPr/>
      <dgm:t>
        <a:bodyPr/>
        <a:lstStyle/>
        <a:p>
          <a:endParaRPr lang="en-US"/>
        </a:p>
      </dgm:t>
    </dgm:pt>
    <dgm:pt modelId="{F744ACC3-7C21-48DC-8C3B-0BD53FF702D5}" type="sibTrans" cxnId="{1EFF9464-42B6-4B53-B4B7-D918AEA4EFAB}">
      <dgm:prSet/>
      <dgm:spPr/>
      <dgm:t>
        <a:bodyPr/>
        <a:lstStyle/>
        <a:p>
          <a:endParaRPr lang="en-US"/>
        </a:p>
      </dgm:t>
    </dgm:pt>
    <dgm:pt modelId="{A325F558-2632-4DFE-8D71-4132329A11C7}" type="pres">
      <dgm:prSet presAssocID="{333F6E06-607F-42ED-A75A-FC96A1FD94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C9C43-5B3E-49DC-AAFB-786DFC0AF5D6}" type="pres">
      <dgm:prSet presAssocID="{24103940-D7FB-4755-BDC1-7BE3F246F4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7C315-9431-46F9-8028-A206C7E3E949}" type="pres">
      <dgm:prSet presAssocID="{24103940-D7FB-4755-BDC1-7BE3F246F4E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04B0B-A032-443F-90E4-EFD670B84419}" srcId="{53400B91-C25E-4858-930D-229B3035DC2C}" destId="{375459A7-A4EC-4DD9-92D0-554C41F77995}" srcOrd="3" destOrd="0" parTransId="{202111E4-925C-4F83-A235-FB2C2BC861AF}" sibTransId="{E2A5135C-56BB-4F2D-AA79-6FE2F466A1DF}"/>
    <dgm:cxn modelId="{FFCA3BB7-D645-4349-AC70-9BE36D57C7A9}" type="presOf" srcId="{165B4851-D328-405B-B3B5-7474745BB383}" destId="{E537C315-9431-46F9-8028-A206C7E3E949}" srcOrd="0" destOrd="5" presId="urn:microsoft.com/office/officeart/2005/8/layout/vList2"/>
    <dgm:cxn modelId="{1BC191EF-156D-4357-B90D-4AB2C7A15106}" srcId="{333F6E06-607F-42ED-A75A-FC96A1FD943D}" destId="{24103940-D7FB-4755-BDC1-7BE3F246F4EF}" srcOrd="0" destOrd="0" parTransId="{6BE1F350-5262-49A3-97EC-A8FB9F9284DE}" sibTransId="{A733C1B6-6BA6-486B-9756-0277898D86BC}"/>
    <dgm:cxn modelId="{60AD832D-F3FB-40EE-8884-02736BC2346A}" type="presOf" srcId="{53400B91-C25E-4858-930D-229B3035DC2C}" destId="{E537C315-9431-46F9-8028-A206C7E3E949}" srcOrd="0" destOrd="0" presId="urn:microsoft.com/office/officeart/2005/8/layout/vList2"/>
    <dgm:cxn modelId="{CC31BFB7-F970-4EF9-8723-59EA3CC4498D}" srcId="{53400B91-C25E-4858-930D-229B3035DC2C}" destId="{A69910AA-C5AC-425F-9BAD-F39B46D5D7D3}" srcOrd="2" destOrd="0" parTransId="{625834A3-CEEF-426C-9079-1B990AD4A23F}" sibTransId="{8B596250-F08D-4491-93FF-BB3651656123}"/>
    <dgm:cxn modelId="{3DF05933-FD87-44CA-9A25-0E1F45A706D5}" type="presOf" srcId="{375459A7-A4EC-4DD9-92D0-554C41F77995}" destId="{E537C315-9431-46F9-8028-A206C7E3E949}" srcOrd="0" destOrd="4" presId="urn:microsoft.com/office/officeart/2005/8/layout/vList2"/>
    <dgm:cxn modelId="{349C8F4F-24CA-481F-8287-1A0F17662F5F}" type="presOf" srcId="{333F6E06-607F-42ED-A75A-FC96A1FD943D}" destId="{A325F558-2632-4DFE-8D71-4132329A11C7}" srcOrd="0" destOrd="0" presId="urn:microsoft.com/office/officeart/2005/8/layout/vList2"/>
    <dgm:cxn modelId="{1817C6D0-5E45-442F-99C3-D6A3B99D037E}" type="presOf" srcId="{A69910AA-C5AC-425F-9BAD-F39B46D5D7D3}" destId="{E537C315-9431-46F9-8028-A206C7E3E949}" srcOrd="0" destOrd="3" presId="urn:microsoft.com/office/officeart/2005/8/layout/vList2"/>
    <dgm:cxn modelId="{1EFF9464-42B6-4B53-B4B7-D918AEA4EFAB}" srcId="{53400B91-C25E-4858-930D-229B3035DC2C}" destId="{E1FF1968-CA75-4370-9B0D-C88F57860320}" srcOrd="5" destOrd="0" parTransId="{6B8EA2FD-0615-4CD2-9D42-FC53ED6AFC3A}" sibTransId="{F744ACC3-7C21-48DC-8C3B-0BD53FF702D5}"/>
    <dgm:cxn modelId="{8129BB63-E362-4D96-A030-DE3EFD9771CE}" srcId="{53400B91-C25E-4858-930D-229B3035DC2C}" destId="{165B4851-D328-405B-B3B5-7474745BB383}" srcOrd="4" destOrd="0" parTransId="{9826FACE-9C24-437F-8A50-93AEFFD300C8}" sibTransId="{728A8A3C-BB78-445E-B415-D27A15E7347C}"/>
    <dgm:cxn modelId="{E7A425D2-16DF-4ED3-8C7E-B811CF58C40F}" srcId="{24103940-D7FB-4755-BDC1-7BE3F246F4EF}" destId="{53400B91-C25E-4858-930D-229B3035DC2C}" srcOrd="0" destOrd="0" parTransId="{4733A7CB-2ADC-4190-ABEE-9A5C20BE4D0D}" sibTransId="{EB0A42E9-65BC-4728-86B6-E780C8D685A7}"/>
    <dgm:cxn modelId="{EECEF145-5D4F-4C00-B9AA-661E27120A71}" srcId="{53400B91-C25E-4858-930D-229B3035DC2C}" destId="{713DD595-99DE-4C84-9213-173777BDAF03}" srcOrd="0" destOrd="0" parTransId="{28080C9F-2BBC-4D5A-982B-6B054AE6C820}" sibTransId="{50D45F4A-242C-4CE8-A43B-51156252EA25}"/>
    <dgm:cxn modelId="{1C646C31-E119-43AE-9AC3-34392A893282}" type="presOf" srcId="{EAA2A4A9-8A50-4567-B7A9-62ABDEB27AA2}" destId="{E537C315-9431-46F9-8028-A206C7E3E949}" srcOrd="0" destOrd="2" presId="urn:microsoft.com/office/officeart/2005/8/layout/vList2"/>
    <dgm:cxn modelId="{6CC4ABE2-DE1A-487C-8D72-0B977DE1FF6E}" srcId="{53400B91-C25E-4858-930D-229B3035DC2C}" destId="{EAA2A4A9-8A50-4567-B7A9-62ABDEB27AA2}" srcOrd="1" destOrd="0" parTransId="{96E58895-CF61-44AA-B551-093A88EEB181}" sibTransId="{32B75425-6242-4B1B-AA58-6F9E8A78B79E}"/>
    <dgm:cxn modelId="{3CCC0FD1-2971-4490-8F96-FEC9D7D2C434}" type="presOf" srcId="{713DD595-99DE-4C84-9213-173777BDAF03}" destId="{E537C315-9431-46F9-8028-A206C7E3E949}" srcOrd="0" destOrd="1" presId="urn:microsoft.com/office/officeart/2005/8/layout/vList2"/>
    <dgm:cxn modelId="{2921328D-A208-4BCE-BE5F-1A5B234C4B5B}" type="presOf" srcId="{24103940-D7FB-4755-BDC1-7BE3F246F4EF}" destId="{265C9C43-5B3E-49DC-AAFB-786DFC0AF5D6}" srcOrd="0" destOrd="0" presId="urn:microsoft.com/office/officeart/2005/8/layout/vList2"/>
    <dgm:cxn modelId="{AD51DC8A-3F82-4EE3-BCA3-804F46620ACA}" type="presOf" srcId="{E1FF1968-CA75-4370-9B0D-C88F57860320}" destId="{E537C315-9431-46F9-8028-A206C7E3E949}" srcOrd="0" destOrd="6" presId="urn:microsoft.com/office/officeart/2005/8/layout/vList2"/>
    <dgm:cxn modelId="{FA4230FB-6D22-4A31-B4EB-3E560AC76C65}" type="presParOf" srcId="{A325F558-2632-4DFE-8D71-4132329A11C7}" destId="{265C9C43-5B3E-49DC-AAFB-786DFC0AF5D6}" srcOrd="0" destOrd="0" presId="urn:microsoft.com/office/officeart/2005/8/layout/vList2"/>
    <dgm:cxn modelId="{0CE5D76D-E267-41A9-8CB7-3CE0F71649B5}" type="presParOf" srcId="{A325F558-2632-4DFE-8D71-4132329A11C7}" destId="{E537C315-9431-46F9-8028-A206C7E3E9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CB31620-9D8F-444B-98E1-C8DC20653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805673-8FDF-4F83-B6E3-BC96C40E8C46}">
      <dgm:prSet custT="1"/>
      <dgm:spPr/>
      <dgm:t>
        <a:bodyPr/>
        <a:lstStyle/>
        <a:p>
          <a:pPr rtl="0"/>
          <a:r>
            <a:rPr lang="en-US" sz="3500" b="1" dirty="0" smtClean="0">
              <a:solidFill>
                <a:srgbClr val="FFC000"/>
              </a:solidFill>
            </a:rPr>
            <a:t>Interpersonal Competence </a:t>
          </a:r>
          <a:r>
            <a:rPr lang="en-US" sz="3200" dirty="0" smtClean="0"/>
            <a:t>is the ability to work with, understand and motivate people:</a:t>
          </a:r>
          <a:endParaRPr lang="en-US" sz="3200" dirty="0"/>
        </a:p>
      </dgm:t>
    </dgm:pt>
    <dgm:pt modelId="{ED815606-0E96-41C9-91C0-140BBF12FC5C}" type="parTrans" cxnId="{B78CBE2B-FC88-4D4C-A770-10E4E9851593}">
      <dgm:prSet/>
      <dgm:spPr/>
      <dgm:t>
        <a:bodyPr/>
        <a:lstStyle/>
        <a:p>
          <a:endParaRPr lang="en-US"/>
        </a:p>
      </dgm:t>
    </dgm:pt>
    <dgm:pt modelId="{5EBABB23-EE96-4855-9A2B-00B0F0752402}" type="sibTrans" cxnId="{B78CBE2B-FC88-4D4C-A770-10E4E9851593}">
      <dgm:prSet/>
      <dgm:spPr/>
      <dgm:t>
        <a:bodyPr/>
        <a:lstStyle/>
        <a:p>
          <a:endParaRPr lang="en-US"/>
        </a:p>
      </dgm:t>
    </dgm:pt>
    <dgm:pt modelId="{E2DF83A4-6E20-45DA-AFF6-1EB81A2B9A64}">
      <dgm:prSet/>
      <dgm:spPr/>
      <dgm:t>
        <a:bodyPr/>
        <a:lstStyle/>
        <a:p>
          <a:pPr rtl="0"/>
          <a:r>
            <a:rPr lang="en-US" dirty="0" smtClean="0"/>
            <a:t>Communicate effectively</a:t>
          </a:r>
          <a:endParaRPr lang="en-US" dirty="0"/>
        </a:p>
      </dgm:t>
    </dgm:pt>
    <dgm:pt modelId="{75CD56A3-06FC-4857-B12A-1851006D3596}" type="parTrans" cxnId="{E7342F9E-B9C6-47DF-BC1A-5772D0A45840}">
      <dgm:prSet/>
      <dgm:spPr/>
      <dgm:t>
        <a:bodyPr/>
        <a:lstStyle/>
        <a:p>
          <a:endParaRPr lang="en-US"/>
        </a:p>
      </dgm:t>
    </dgm:pt>
    <dgm:pt modelId="{06CD9725-02D6-41E4-A3E0-0F9D6BC110B7}" type="sibTrans" cxnId="{E7342F9E-B9C6-47DF-BC1A-5772D0A45840}">
      <dgm:prSet/>
      <dgm:spPr/>
      <dgm:t>
        <a:bodyPr/>
        <a:lstStyle/>
        <a:p>
          <a:endParaRPr lang="en-US"/>
        </a:p>
      </dgm:t>
    </dgm:pt>
    <dgm:pt modelId="{422B54A4-64C5-4776-A8CC-99282F47F9D0}">
      <dgm:prSet/>
      <dgm:spPr/>
      <dgm:t>
        <a:bodyPr/>
        <a:lstStyle/>
        <a:p>
          <a:pPr rtl="0"/>
          <a:r>
            <a:rPr lang="en-US" dirty="0" smtClean="0"/>
            <a:t>Listen</a:t>
          </a:r>
          <a:endParaRPr lang="en-US" dirty="0"/>
        </a:p>
      </dgm:t>
    </dgm:pt>
    <dgm:pt modelId="{EE54FCB6-7B54-4D79-B6F5-45A22141687D}" type="parTrans" cxnId="{54D5FB3C-CC27-463B-B2C9-8B580077D325}">
      <dgm:prSet/>
      <dgm:spPr/>
      <dgm:t>
        <a:bodyPr/>
        <a:lstStyle/>
        <a:p>
          <a:endParaRPr lang="en-US"/>
        </a:p>
      </dgm:t>
    </dgm:pt>
    <dgm:pt modelId="{7E77DC52-672C-40FF-8222-FCFDC7FC7AEA}" type="sibTrans" cxnId="{54D5FB3C-CC27-463B-B2C9-8B580077D325}">
      <dgm:prSet/>
      <dgm:spPr/>
      <dgm:t>
        <a:bodyPr/>
        <a:lstStyle/>
        <a:p>
          <a:endParaRPr lang="en-US"/>
        </a:p>
      </dgm:t>
    </dgm:pt>
    <dgm:pt modelId="{74EB4E88-8BA7-4446-A63B-80793445D217}">
      <dgm:prSet/>
      <dgm:spPr/>
      <dgm:t>
        <a:bodyPr/>
        <a:lstStyle/>
        <a:p>
          <a:pPr rtl="0"/>
          <a:r>
            <a:rPr lang="en-US" dirty="0" smtClean="0"/>
            <a:t>Deal with conflicts</a:t>
          </a:r>
          <a:endParaRPr lang="en-US" dirty="0"/>
        </a:p>
      </dgm:t>
    </dgm:pt>
    <dgm:pt modelId="{C16E2580-4218-49E2-8B49-B705F2100339}" type="parTrans" cxnId="{256A834F-4818-46B8-BB67-56D31591BD5F}">
      <dgm:prSet/>
      <dgm:spPr/>
      <dgm:t>
        <a:bodyPr/>
        <a:lstStyle/>
        <a:p>
          <a:endParaRPr lang="en-US"/>
        </a:p>
      </dgm:t>
    </dgm:pt>
    <dgm:pt modelId="{8B981B1F-BBD0-4677-9383-97D735AC41DA}" type="sibTrans" cxnId="{256A834F-4818-46B8-BB67-56D31591BD5F}">
      <dgm:prSet/>
      <dgm:spPr/>
      <dgm:t>
        <a:bodyPr/>
        <a:lstStyle/>
        <a:p>
          <a:endParaRPr lang="en-US"/>
        </a:p>
      </dgm:t>
    </dgm:pt>
    <dgm:pt modelId="{208E5784-1641-4218-9EA1-E8D174D10562}">
      <dgm:prSet/>
      <dgm:spPr/>
      <dgm:t>
        <a:bodyPr/>
        <a:lstStyle/>
        <a:p>
          <a:pPr rtl="0"/>
          <a:r>
            <a:rPr lang="en-US" dirty="0" smtClean="0"/>
            <a:t>Motivate employees</a:t>
          </a:r>
          <a:endParaRPr lang="en-US" dirty="0"/>
        </a:p>
      </dgm:t>
    </dgm:pt>
    <dgm:pt modelId="{D27E87DE-8C5A-4DB9-BFC2-79CCF80FA00C}" type="parTrans" cxnId="{018C8609-512D-4368-A595-7E0B6AC76FE7}">
      <dgm:prSet/>
      <dgm:spPr/>
      <dgm:t>
        <a:bodyPr/>
        <a:lstStyle/>
        <a:p>
          <a:endParaRPr lang="en-US"/>
        </a:p>
      </dgm:t>
    </dgm:pt>
    <dgm:pt modelId="{413725AB-FC95-4A59-BA5A-30FCDDC4CF07}" type="sibTrans" cxnId="{018C8609-512D-4368-A595-7E0B6AC76FE7}">
      <dgm:prSet/>
      <dgm:spPr/>
      <dgm:t>
        <a:bodyPr/>
        <a:lstStyle/>
        <a:p>
          <a:endParaRPr lang="en-US"/>
        </a:p>
      </dgm:t>
    </dgm:pt>
    <dgm:pt modelId="{A44B6167-A334-4BFB-9050-DD67BAA0505B}">
      <dgm:prSet/>
      <dgm:spPr/>
      <dgm:t>
        <a:bodyPr/>
        <a:lstStyle/>
        <a:p>
          <a:pPr rtl="0"/>
          <a:r>
            <a:rPr lang="en-US" dirty="0" smtClean="0"/>
            <a:t>Counsel employees</a:t>
          </a:r>
          <a:endParaRPr lang="en-US" dirty="0"/>
        </a:p>
      </dgm:t>
    </dgm:pt>
    <dgm:pt modelId="{B19D4E07-CD5F-45A3-B39E-C6366ACA0C75}" type="parTrans" cxnId="{37B5C8A7-E8BE-4418-8656-5D6CF2CB6FB0}">
      <dgm:prSet/>
      <dgm:spPr/>
      <dgm:t>
        <a:bodyPr/>
        <a:lstStyle/>
        <a:p>
          <a:endParaRPr lang="en-US"/>
        </a:p>
      </dgm:t>
    </dgm:pt>
    <dgm:pt modelId="{DAD39925-86A7-4422-BA97-4D5F7AA845F1}" type="sibTrans" cxnId="{37B5C8A7-E8BE-4418-8656-5D6CF2CB6FB0}">
      <dgm:prSet/>
      <dgm:spPr/>
      <dgm:t>
        <a:bodyPr/>
        <a:lstStyle/>
        <a:p>
          <a:endParaRPr lang="en-US"/>
        </a:p>
      </dgm:t>
    </dgm:pt>
    <dgm:pt modelId="{C3BAD33C-B249-434A-AB63-AE14A8EB77A3}">
      <dgm:prSet/>
      <dgm:spPr/>
      <dgm:t>
        <a:bodyPr/>
        <a:lstStyle/>
        <a:p>
          <a:pPr rtl="0"/>
          <a:r>
            <a:rPr lang="en-US" dirty="0" smtClean="0"/>
            <a:t>Discipline their employees</a:t>
          </a:r>
          <a:endParaRPr lang="en-US" dirty="0"/>
        </a:p>
      </dgm:t>
    </dgm:pt>
    <dgm:pt modelId="{8B9852A8-2541-4BE2-8CE0-F7D5D5F084F0}" type="parTrans" cxnId="{8D1C5872-A473-4A6B-A738-4343F0D7DD74}">
      <dgm:prSet/>
      <dgm:spPr/>
      <dgm:t>
        <a:bodyPr/>
        <a:lstStyle/>
        <a:p>
          <a:endParaRPr lang="en-US"/>
        </a:p>
      </dgm:t>
    </dgm:pt>
    <dgm:pt modelId="{985A786B-51D9-4DE5-B6F1-E15D8B38F2BD}" type="sibTrans" cxnId="{8D1C5872-A473-4A6B-A738-4343F0D7DD74}">
      <dgm:prSet/>
      <dgm:spPr/>
      <dgm:t>
        <a:bodyPr/>
        <a:lstStyle/>
        <a:p>
          <a:endParaRPr lang="en-US"/>
        </a:p>
      </dgm:t>
    </dgm:pt>
    <dgm:pt modelId="{DE1BB29B-1856-46F8-A7E0-CBDE16DFDEAC}" type="pres">
      <dgm:prSet presAssocID="{DCB31620-9D8F-444B-98E1-C8DC20653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C0034-0340-4618-BB6E-096231C6CFCA}" type="pres">
      <dgm:prSet presAssocID="{81805673-8FDF-4F83-B6E3-BC96C40E8C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2C703-CDE2-4C30-8E44-53889349C69E}" type="pres">
      <dgm:prSet presAssocID="{81805673-8FDF-4F83-B6E3-BC96C40E8C4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A834F-4818-46B8-BB67-56D31591BD5F}" srcId="{81805673-8FDF-4F83-B6E3-BC96C40E8C46}" destId="{74EB4E88-8BA7-4446-A63B-80793445D217}" srcOrd="2" destOrd="0" parTransId="{C16E2580-4218-49E2-8B49-B705F2100339}" sibTransId="{8B981B1F-BBD0-4677-9383-97D735AC41DA}"/>
    <dgm:cxn modelId="{8D1C5872-A473-4A6B-A738-4343F0D7DD74}" srcId="{81805673-8FDF-4F83-B6E3-BC96C40E8C46}" destId="{C3BAD33C-B249-434A-AB63-AE14A8EB77A3}" srcOrd="5" destOrd="0" parTransId="{8B9852A8-2541-4BE2-8CE0-F7D5D5F084F0}" sibTransId="{985A786B-51D9-4DE5-B6F1-E15D8B38F2BD}"/>
    <dgm:cxn modelId="{34350A9B-D07A-4AFD-ADFC-884C62F62ACA}" type="presOf" srcId="{74EB4E88-8BA7-4446-A63B-80793445D217}" destId="{F332C703-CDE2-4C30-8E44-53889349C69E}" srcOrd="0" destOrd="2" presId="urn:microsoft.com/office/officeart/2005/8/layout/vList2"/>
    <dgm:cxn modelId="{37B5C8A7-E8BE-4418-8656-5D6CF2CB6FB0}" srcId="{81805673-8FDF-4F83-B6E3-BC96C40E8C46}" destId="{A44B6167-A334-4BFB-9050-DD67BAA0505B}" srcOrd="4" destOrd="0" parTransId="{B19D4E07-CD5F-45A3-B39E-C6366ACA0C75}" sibTransId="{DAD39925-86A7-4422-BA97-4D5F7AA845F1}"/>
    <dgm:cxn modelId="{54D5FB3C-CC27-463B-B2C9-8B580077D325}" srcId="{81805673-8FDF-4F83-B6E3-BC96C40E8C46}" destId="{422B54A4-64C5-4776-A8CC-99282F47F9D0}" srcOrd="1" destOrd="0" parTransId="{EE54FCB6-7B54-4D79-B6F5-45A22141687D}" sibTransId="{7E77DC52-672C-40FF-8222-FCFDC7FC7AEA}"/>
    <dgm:cxn modelId="{10484C62-47E2-4F3A-A241-D79A800464C3}" type="presOf" srcId="{A44B6167-A334-4BFB-9050-DD67BAA0505B}" destId="{F332C703-CDE2-4C30-8E44-53889349C69E}" srcOrd="0" destOrd="4" presId="urn:microsoft.com/office/officeart/2005/8/layout/vList2"/>
    <dgm:cxn modelId="{38C9AB00-B8FD-4C55-83D3-797B5A878C2E}" type="presOf" srcId="{DCB31620-9D8F-444B-98E1-C8DC206534FE}" destId="{DE1BB29B-1856-46F8-A7E0-CBDE16DFDEAC}" srcOrd="0" destOrd="0" presId="urn:microsoft.com/office/officeart/2005/8/layout/vList2"/>
    <dgm:cxn modelId="{D841FC37-0D74-4959-8E96-3477E6BA68D9}" type="presOf" srcId="{81805673-8FDF-4F83-B6E3-BC96C40E8C46}" destId="{B26C0034-0340-4618-BB6E-096231C6CFCA}" srcOrd="0" destOrd="0" presId="urn:microsoft.com/office/officeart/2005/8/layout/vList2"/>
    <dgm:cxn modelId="{E7342F9E-B9C6-47DF-BC1A-5772D0A45840}" srcId="{81805673-8FDF-4F83-B6E3-BC96C40E8C46}" destId="{E2DF83A4-6E20-45DA-AFF6-1EB81A2B9A64}" srcOrd="0" destOrd="0" parTransId="{75CD56A3-06FC-4857-B12A-1851006D3596}" sibTransId="{06CD9725-02D6-41E4-A3E0-0F9D6BC110B7}"/>
    <dgm:cxn modelId="{018C8609-512D-4368-A595-7E0B6AC76FE7}" srcId="{81805673-8FDF-4F83-B6E3-BC96C40E8C46}" destId="{208E5784-1641-4218-9EA1-E8D174D10562}" srcOrd="3" destOrd="0" parTransId="{D27E87DE-8C5A-4DB9-BFC2-79CCF80FA00C}" sibTransId="{413725AB-FC95-4A59-BA5A-30FCDDC4CF07}"/>
    <dgm:cxn modelId="{B78CBE2B-FC88-4D4C-A770-10E4E9851593}" srcId="{DCB31620-9D8F-444B-98E1-C8DC206534FE}" destId="{81805673-8FDF-4F83-B6E3-BC96C40E8C46}" srcOrd="0" destOrd="0" parTransId="{ED815606-0E96-41C9-91C0-140BBF12FC5C}" sibTransId="{5EBABB23-EE96-4855-9A2B-00B0F0752402}"/>
    <dgm:cxn modelId="{F87F417E-91C8-4FBC-843C-3F5BF03F5E32}" type="presOf" srcId="{422B54A4-64C5-4776-A8CC-99282F47F9D0}" destId="{F332C703-CDE2-4C30-8E44-53889349C69E}" srcOrd="0" destOrd="1" presId="urn:microsoft.com/office/officeart/2005/8/layout/vList2"/>
    <dgm:cxn modelId="{AFFA646B-8909-420C-8D0F-B563DBF30707}" type="presOf" srcId="{E2DF83A4-6E20-45DA-AFF6-1EB81A2B9A64}" destId="{F332C703-CDE2-4C30-8E44-53889349C69E}" srcOrd="0" destOrd="0" presId="urn:microsoft.com/office/officeart/2005/8/layout/vList2"/>
    <dgm:cxn modelId="{0EBB2833-4738-48A3-AFD0-B81AB538E122}" type="presOf" srcId="{208E5784-1641-4218-9EA1-E8D174D10562}" destId="{F332C703-CDE2-4C30-8E44-53889349C69E}" srcOrd="0" destOrd="3" presId="urn:microsoft.com/office/officeart/2005/8/layout/vList2"/>
    <dgm:cxn modelId="{20823ED9-3A34-4851-B368-830E0516D192}" type="presOf" srcId="{C3BAD33C-B249-434A-AB63-AE14A8EB77A3}" destId="{F332C703-CDE2-4C30-8E44-53889349C69E}" srcOrd="0" destOrd="5" presId="urn:microsoft.com/office/officeart/2005/8/layout/vList2"/>
    <dgm:cxn modelId="{D2E048E1-7CA0-45C6-B36D-B3F966BE6DAB}" type="presParOf" srcId="{DE1BB29B-1856-46F8-A7E0-CBDE16DFDEAC}" destId="{B26C0034-0340-4618-BB6E-096231C6CFCA}" srcOrd="0" destOrd="0" presId="urn:microsoft.com/office/officeart/2005/8/layout/vList2"/>
    <dgm:cxn modelId="{8E95E9D0-A6C5-4E06-AEEA-B1DD8E0B1547}" type="presParOf" srcId="{DE1BB29B-1856-46F8-A7E0-CBDE16DFDEAC}" destId="{F332C703-CDE2-4C30-8E44-53889349C6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7B08D9B-17EB-4F3F-817C-1A7870241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83451-BF37-4BAF-AE92-FEAF64F579EC}">
      <dgm:prSet/>
      <dgm:spPr/>
      <dgm:t>
        <a:bodyPr/>
        <a:lstStyle/>
        <a:p>
          <a:pPr rtl="0"/>
          <a:r>
            <a:rPr lang="en-US" dirty="0" smtClean="0">
              <a:solidFill>
                <a:srgbClr val="FFC000"/>
              </a:solidFill>
            </a:rPr>
            <a:t>Interpersonal Competence </a:t>
          </a:r>
          <a:r>
            <a:rPr lang="en-US" dirty="0" smtClean="0"/>
            <a:t>is the ability to: </a:t>
          </a:r>
          <a:endParaRPr lang="en-US" dirty="0"/>
        </a:p>
      </dgm:t>
    </dgm:pt>
    <dgm:pt modelId="{FB711964-0C5A-4893-9DA1-F12F927EA3DA}" type="parTrans" cxnId="{963FE05D-D386-4D36-8305-39D98F7DF677}">
      <dgm:prSet/>
      <dgm:spPr/>
      <dgm:t>
        <a:bodyPr/>
        <a:lstStyle/>
        <a:p>
          <a:endParaRPr lang="en-US"/>
        </a:p>
      </dgm:t>
    </dgm:pt>
    <dgm:pt modelId="{8265C929-717F-4ADA-B6E6-F30B8C8DEBA3}" type="sibTrans" cxnId="{963FE05D-D386-4D36-8305-39D98F7DF677}">
      <dgm:prSet/>
      <dgm:spPr/>
      <dgm:t>
        <a:bodyPr/>
        <a:lstStyle/>
        <a:p>
          <a:endParaRPr lang="en-US"/>
        </a:p>
      </dgm:t>
    </dgm:pt>
    <dgm:pt modelId="{74E5E03A-F4C6-4AA4-9383-3EBB4C030145}">
      <dgm:prSet/>
      <dgm:spPr/>
      <dgm:t>
        <a:bodyPr/>
        <a:lstStyle/>
        <a:p>
          <a:pPr rtl="0"/>
          <a:r>
            <a:rPr lang="en-US" dirty="0" smtClean="0"/>
            <a:t>Interview people</a:t>
          </a:r>
          <a:endParaRPr lang="en-US" dirty="0"/>
        </a:p>
      </dgm:t>
    </dgm:pt>
    <dgm:pt modelId="{315C73E5-C494-43EC-AFAE-549383877882}" type="parTrans" cxnId="{FFE9AB65-C75E-46C1-B5CF-0A36248AE788}">
      <dgm:prSet/>
      <dgm:spPr/>
      <dgm:t>
        <a:bodyPr/>
        <a:lstStyle/>
        <a:p>
          <a:endParaRPr lang="en-US"/>
        </a:p>
      </dgm:t>
    </dgm:pt>
    <dgm:pt modelId="{8F88B75F-5FB7-4ECA-8125-343D9A367FDB}" type="sibTrans" cxnId="{FFE9AB65-C75E-46C1-B5CF-0A36248AE788}">
      <dgm:prSet/>
      <dgm:spPr/>
      <dgm:t>
        <a:bodyPr/>
        <a:lstStyle/>
        <a:p>
          <a:endParaRPr lang="en-US"/>
        </a:p>
      </dgm:t>
    </dgm:pt>
    <dgm:pt modelId="{1786BA6B-DAB3-49F7-A11D-A1DA2A2D8119}">
      <dgm:prSet/>
      <dgm:spPr/>
      <dgm:t>
        <a:bodyPr/>
        <a:lstStyle/>
        <a:p>
          <a:pPr rtl="0"/>
          <a:r>
            <a:rPr lang="en-US" dirty="0" smtClean="0"/>
            <a:t>Evaluate employee performance</a:t>
          </a:r>
          <a:endParaRPr lang="en-US" dirty="0"/>
        </a:p>
      </dgm:t>
    </dgm:pt>
    <dgm:pt modelId="{A7C67EE6-8BBF-4719-B6CC-7834E4CD3354}" type="parTrans" cxnId="{59138350-63E5-492C-9ADC-1F33C6F60F9C}">
      <dgm:prSet/>
      <dgm:spPr/>
      <dgm:t>
        <a:bodyPr/>
        <a:lstStyle/>
        <a:p>
          <a:endParaRPr lang="en-US"/>
        </a:p>
      </dgm:t>
    </dgm:pt>
    <dgm:pt modelId="{67487548-3C7A-4771-BFB7-C61CF17EDCA8}" type="sibTrans" cxnId="{59138350-63E5-492C-9ADC-1F33C6F60F9C}">
      <dgm:prSet/>
      <dgm:spPr/>
      <dgm:t>
        <a:bodyPr/>
        <a:lstStyle/>
        <a:p>
          <a:endParaRPr lang="en-US"/>
        </a:p>
      </dgm:t>
    </dgm:pt>
    <dgm:pt modelId="{EEA42011-B85D-4B91-8DD6-3BD7BD2FBB00}">
      <dgm:prSet/>
      <dgm:spPr/>
      <dgm:t>
        <a:bodyPr/>
        <a:lstStyle/>
        <a:p>
          <a:pPr rtl="0"/>
          <a:r>
            <a:rPr lang="en-US" dirty="0" smtClean="0"/>
            <a:t>Provide feedback about employee job performance and </a:t>
          </a:r>
          <a:r>
            <a:rPr lang="en-US" dirty="0" err="1" smtClean="0"/>
            <a:t>behaviour</a:t>
          </a:r>
          <a:endParaRPr lang="en-GB" dirty="0"/>
        </a:p>
      </dgm:t>
    </dgm:pt>
    <dgm:pt modelId="{FE3801BC-42B2-4CB0-9664-FB46D15BD1FD}" type="parTrans" cxnId="{93571CE2-7F1A-4865-89B0-82B26D7BBDFA}">
      <dgm:prSet/>
      <dgm:spPr/>
      <dgm:t>
        <a:bodyPr/>
        <a:lstStyle/>
        <a:p>
          <a:endParaRPr lang="en-US"/>
        </a:p>
      </dgm:t>
    </dgm:pt>
    <dgm:pt modelId="{34F6BFE7-75DB-4DB6-A951-084379A42686}" type="sibTrans" cxnId="{93571CE2-7F1A-4865-89B0-82B26D7BBDFA}">
      <dgm:prSet/>
      <dgm:spPr/>
      <dgm:t>
        <a:bodyPr/>
        <a:lstStyle/>
        <a:p>
          <a:endParaRPr lang="en-US"/>
        </a:p>
      </dgm:t>
    </dgm:pt>
    <dgm:pt modelId="{C1E6C010-EC8A-4B63-B7B3-63C43F574372}">
      <dgm:prSet/>
      <dgm:spPr/>
      <dgm:t>
        <a:bodyPr/>
        <a:lstStyle/>
        <a:p>
          <a:pPr rtl="0"/>
          <a:r>
            <a:rPr lang="en-US" smtClean="0"/>
            <a:t>Handle </a:t>
          </a:r>
          <a:r>
            <a:rPr lang="en-US" dirty="0" smtClean="0"/>
            <a:t>grievance	</a:t>
          </a:r>
          <a:endParaRPr lang="en-US" dirty="0"/>
        </a:p>
      </dgm:t>
    </dgm:pt>
    <dgm:pt modelId="{182953CF-0E2C-4362-AFEC-5BB26644C85C}" type="parTrans" cxnId="{6FC581E6-C897-4C70-AF6B-0483322ECF8D}">
      <dgm:prSet/>
      <dgm:spPr/>
      <dgm:t>
        <a:bodyPr/>
        <a:lstStyle/>
        <a:p>
          <a:endParaRPr lang="en-US"/>
        </a:p>
      </dgm:t>
    </dgm:pt>
    <dgm:pt modelId="{74722338-638E-493A-8FC4-AA5DEDF85C78}" type="sibTrans" cxnId="{6FC581E6-C897-4C70-AF6B-0483322ECF8D}">
      <dgm:prSet/>
      <dgm:spPr/>
      <dgm:t>
        <a:bodyPr/>
        <a:lstStyle/>
        <a:p>
          <a:endParaRPr lang="en-US"/>
        </a:p>
      </dgm:t>
    </dgm:pt>
    <dgm:pt modelId="{20FCE5FA-9FAE-4A84-9A2A-3552526C6626}" type="pres">
      <dgm:prSet presAssocID="{87B08D9B-17EB-4F3F-817C-1A7870241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CA4FE-6B4D-40CC-B4F9-661694BA2094}" type="pres">
      <dgm:prSet presAssocID="{83C83451-BF37-4BAF-AE92-FEAF64F579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E2E2E-9EAF-4BE7-BC6B-84433EFFA4DF}" type="pres">
      <dgm:prSet presAssocID="{83C83451-BF37-4BAF-AE92-FEAF64F579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581E6-C897-4C70-AF6B-0483322ECF8D}" srcId="{83C83451-BF37-4BAF-AE92-FEAF64F579EC}" destId="{C1E6C010-EC8A-4B63-B7B3-63C43F574372}" srcOrd="0" destOrd="0" parTransId="{182953CF-0E2C-4362-AFEC-5BB26644C85C}" sibTransId="{74722338-638E-493A-8FC4-AA5DEDF85C78}"/>
    <dgm:cxn modelId="{93571CE2-7F1A-4865-89B0-82B26D7BBDFA}" srcId="{83C83451-BF37-4BAF-AE92-FEAF64F579EC}" destId="{EEA42011-B85D-4B91-8DD6-3BD7BD2FBB00}" srcOrd="3" destOrd="0" parTransId="{FE3801BC-42B2-4CB0-9664-FB46D15BD1FD}" sibTransId="{34F6BFE7-75DB-4DB6-A951-084379A42686}"/>
    <dgm:cxn modelId="{963FE05D-D386-4D36-8305-39D98F7DF677}" srcId="{87B08D9B-17EB-4F3F-817C-1A787024138B}" destId="{83C83451-BF37-4BAF-AE92-FEAF64F579EC}" srcOrd="0" destOrd="0" parTransId="{FB711964-0C5A-4893-9DA1-F12F927EA3DA}" sibTransId="{8265C929-717F-4ADA-B6E6-F30B8C8DEBA3}"/>
    <dgm:cxn modelId="{A71BAD32-49CA-4C38-911E-E185F4B38585}" type="presOf" srcId="{1786BA6B-DAB3-49F7-A11D-A1DA2A2D8119}" destId="{8A8E2E2E-9EAF-4BE7-BC6B-84433EFFA4DF}" srcOrd="0" destOrd="2" presId="urn:microsoft.com/office/officeart/2005/8/layout/vList2"/>
    <dgm:cxn modelId="{FD87D9CF-4208-4846-B842-264F92846477}" type="presOf" srcId="{74E5E03A-F4C6-4AA4-9383-3EBB4C030145}" destId="{8A8E2E2E-9EAF-4BE7-BC6B-84433EFFA4DF}" srcOrd="0" destOrd="1" presId="urn:microsoft.com/office/officeart/2005/8/layout/vList2"/>
    <dgm:cxn modelId="{4D24AA16-8CD4-44A7-B77D-2B907271E34B}" type="presOf" srcId="{C1E6C010-EC8A-4B63-B7B3-63C43F574372}" destId="{8A8E2E2E-9EAF-4BE7-BC6B-84433EFFA4DF}" srcOrd="0" destOrd="0" presId="urn:microsoft.com/office/officeart/2005/8/layout/vList2"/>
    <dgm:cxn modelId="{BF93E0E2-7F4D-417F-B228-C921C1C7F634}" type="presOf" srcId="{87B08D9B-17EB-4F3F-817C-1A787024138B}" destId="{20FCE5FA-9FAE-4A84-9A2A-3552526C6626}" srcOrd="0" destOrd="0" presId="urn:microsoft.com/office/officeart/2005/8/layout/vList2"/>
    <dgm:cxn modelId="{E8116ECA-26E6-4DB5-8F11-AEAAE29031D2}" type="presOf" srcId="{EEA42011-B85D-4B91-8DD6-3BD7BD2FBB00}" destId="{8A8E2E2E-9EAF-4BE7-BC6B-84433EFFA4DF}" srcOrd="0" destOrd="3" presId="urn:microsoft.com/office/officeart/2005/8/layout/vList2"/>
    <dgm:cxn modelId="{FFE9AB65-C75E-46C1-B5CF-0A36248AE788}" srcId="{83C83451-BF37-4BAF-AE92-FEAF64F579EC}" destId="{74E5E03A-F4C6-4AA4-9383-3EBB4C030145}" srcOrd="1" destOrd="0" parTransId="{315C73E5-C494-43EC-AFAE-549383877882}" sibTransId="{8F88B75F-5FB7-4ECA-8125-343D9A367FDB}"/>
    <dgm:cxn modelId="{A8664DF2-7FB8-44E1-802D-30DBFFFAECA6}" type="presOf" srcId="{83C83451-BF37-4BAF-AE92-FEAF64F579EC}" destId="{DDFCA4FE-6B4D-40CC-B4F9-661694BA2094}" srcOrd="0" destOrd="0" presId="urn:microsoft.com/office/officeart/2005/8/layout/vList2"/>
    <dgm:cxn modelId="{59138350-63E5-492C-9ADC-1F33C6F60F9C}" srcId="{83C83451-BF37-4BAF-AE92-FEAF64F579EC}" destId="{1786BA6B-DAB3-49F7-A11D-A1DA2A2D8119}" srcOrd="2" destOrd="0" parTransId="{A7C67EE6-8BBF-4719-B6CC-7834E4CD3354}" sibTransId="{67487548-3C7A-4771-BFB7-C61CF17EDCA8}"/>
    <dgm:cxn modelId="{476C1552-B5E3-48F8-94E7-6BA6FA2E8469}" type="presParOf" srcId="{20FCE5FA-9FAE-4A84-9A2A-3552526C6626}" destId="{DDFCA4FE-6B4D-40CC-B4F9-661694BA2094}" srcOrd="0" destOrd="0" presId="urn:microsoft.com/office/officeart/2005/8/layout/vList2"/>
    <dgm:cxn modelId="{55705D65-A091-4836-BB89-7BD675925D65}" type="presParOf" srcId="{20FCE5FA-9FAE-4A84-9A2A-3552526C6626}" destId="{8A8E2E2E-9EAF-4BE7-BC6B-84433EFFA4D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22A013E-C806-4963-8ADC-A394FD51E7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225C81-28E0-469E-9E6E-11AE45A2E558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rgbClr val="FFC000"/>
              </a:solidFill>
            </a:rPr>
            <a:t>Conceptual Competence </a:t>
          </a:r>
          <a:r>
            <a:rPr lang="en-US" sz="2400" dirty="0" smtClean="0"/>
            <a:t>is defined as the mental ability:</a:t>
          </a:r>
          <a:endParaRPr lang="en-US" sz="2400" dirty="0"/>
        </a:p>
      </dgm:t>
    </dgm:pt>
    <dgm:pt modelId="{981E33EB-D3BD-47DF-A14F-C70676021E99}" type="parTrans" cxnId="{1B306B62-6E2C-423D-89DA-4608474F42B4}">
      <dgm:prSet/>
      <dgm:spPr/>
      <dgm:t>
        <a:bodyPr/>
        <a:lstStyle/>
        <a:p>
          <a:endParaRPr lang="en-US"/>
        </a:p>
      </dgm:t>
    </dgm:pt>
    <dgm:pt modelId="{2320E21A-354D-4772-9281-EBA9B9C8048A}" type="sibTrans" cxnId="{1B306B62-6E2C-423D-89DA-4608474F42B4}">
      <dgm:prSet/>
      <dgm:spPr/>
      <dgm:t>
        <a:bodyPr/>
        <a:lstStyle/>
        <a:p>
          <a:endParaRPr lang="en-US"/>
        </a:p>
      </dgm:t>
    </dgm:pt>
    <dgm:pt modelId="{8A45F667-EF55-46DB-884A-15249D9E117E}">
      <dgm:prSet custT="1"/>
      <dgm:spPr/>
      <dgm:t>
        <a:bodyPr/>
        <a:lstStyle/>
        <a:p>
          <a:pPr rtl="0"/>
          <a:r>
            <a:rPr lang="en-US" sz="2800" dirty="0" smtClean="0"/>
            <a:t>to see the organization as a whole and the relationship among its parts which involves:</a:t>
          </a:r>
          <a:endParaRPr lang="en-US" sz="2800" dirty="0"/>
        </a:p>
      </dgm:t>
    </dgm:pt>
    <dgm:pt modelId="{99AF7BB8-1AE5-40D6-9EC7-F3D26EFCD3CF}" type="parTrans" cxnId="{7493CFB9-FF14-4B8A-BA23-EF238E443F69}">
      <dgm:prSet/>
      <dgm:spPr/>
      <dgm:t>
        <a:bodyPr/>
        <a:lstStyle/>
        <a:p>
          <a:endParaRPr lang="en-US"/>
        </a:p>
      </dgm:t>
    </dgm:pt>
    <dgm:pt modelId="{6537005D-A401-4002-8214-0A401B622E1E}" type="sibTrans" cxnId="{7493CFB9-FF14-4B8A-BA23-EF238E443F69}">
      <dgm:prSet/>
      <dgm:spPr/>
      <dgm:t>
        <a:bodyPr/>
        <a:lstStyle/>
        <a:p>
          <a:endParaRPr lang="en-US"/>
        </a:p>
      </dgm:t>
    </dgm:pt>
    <dgm:pt modelId="{956D17AD-1396-4447-86E8-70E650FB7F3A}">
      <dgm:prSet custT="1"/>
      <dgm:spPr/>
      <dgm:t>
        <a:bodyPr/>
        <a:lstStyle/>
        <a:p>
          <a:pPr rtl="0"/>
          <a:r>
            <a:rPr lang="en-US" sz="2800" dirty="0" smtClean="0"/>
            <a:t>Thinking</a:t>
          </a:r>
          <a:endParaRPr lang="en-US" sz="2800" dirty="0"/>
        </a:p>
      </dgm:t>
    </dgm:pt>
    <dgm:pt modelId="{BC74D9E1-A794-46A3-9B4D-A217EA005A76}" type="parTrans" cxnId="{69FB7477-B3C3-4806-A4D0-B64C0803CE76}">
      <dgm:prSet/>
      <dgm:spPr/>
      <dgm:t>
        <a:bodyPr/>
        <a:lstStyle/>
        <a:p>
          <a:endParaRPr lang="en-US"/>
        </a:p>
      </dgm:t>
    </dgm:pt>
    <dgm:pt modelId="{EA3701ED-182F-4923-971B-7D81E1B3D5BE}" type="sibTrans" cxnId="{69FB7477-B3C3-4806-A4D0-B64C0803CE76}">
      <dgm:prSet/>
      <dgm:spPr/>
      <dgm:t>
        <a:bodyPr/>
        <a:lstStyle/>
        <a:p>
          <a:endParaRPr lang="en-US"/>
        </a:p>
      </dgm:t>
    </dgm:pt>
    <dgm:pt modelId="{E6407C14-A44E-4653-82DD-6ED1E4DA3FB3}">
      <dgm:prSet custT="1"/>
      <dgm:spPr/>
      <dgm:t>
        <a:bodyPr/>
        <a:lstStyle/>
        <a:p>
          <a:pPr rtl="0"/>
          <a:r>
            <a:rPr lang="en-US" sz="2800" dirty="0" smtClean="0"/>
            <a:t>Information processing</a:t>
          </a:r>
          <a:endParaRPr lang="en-US" sz="2800" dirty="0"/>
        </a:p>
      </dgm:t>
    </dgm:pt>
    <dgm:pt modelId="{D634D4C8-E356-41CE-89B2-5682BCF874EC}" type="parTrans" cxnId="{2F48AEC6-B37F-4560-964E-9853A24F9CAA}">
      <dgm:prSet/>
      <dgm:spPr/>
      <dgm:t>
        <a:bodyPr/>
        <a:lstStyle/>
        <a:p>
          <a:endParaRPr lang="en-US"/>
        </a:p>
      </dgm:t>
    </dgm:pt>
    <dgm:pt modelId="{8781EFA7-0B06-4F2B-B5D2-32A19B4D44BB}" type="sibTrans" cxnId="{2F48AEC6-B37F-4560-964E-9853A24F9CAA}">
      <dgm:prSet/>
      <dgm:spPr/>
      <dgm:t>
        <a:bodyPr/>
        <a:lstStyle/>
        <a:p>
          <a:endParaRPr lang="en-US"/>
        </a:p>
      </dgm:t>
    </dgm:pt>
    <dgm:pt modelId="{C0A321BE-8BE9-4A6A-8612-39D3CB7AB9A0}">
      <dgm:prSet custT="1"/>
      <dgm:spPr/>
      <dgm:t>
        <a:bodyPr/>
        <a:lstStyle/>
        <a:p>
          <a:pPr rtl="0"/>
          <a:r>
            <a:rPr lang="en-US" sz="2800" dirty="0" smtClean="0"/>
            <a:t>know where one’s department fits into the total organization and how the organization fits into the industry, the community, and the broader business environment</a:t>
          </a:r>
          <a:endParaRPr lang="en-GB" sz="2800" dirty="0"/>
        </a:p>
      </dgm:t>
    </dgm:pt>
    <dgm:pt modelId="{838C3DDE-1015-40A7-A359-1AB0170119C0}" type="parTrans" cxnId="{D7515179-4BA5-4C82-BA6F-9CCB2BE3C5C2}">
      <dgm:prSet/>
      <dgm:spPr/>
      <dgm:t>
        <a:bodyPr/>
        <a:lstStyle/>
        <a:p>
          <a:endParaRPr lang="en-US"/>
        </a:p>
      </dgm:t>
    </dgm:pt>
    <dgm:pt modelId="{EFC5EA79-07FF-483E-9E19-B467A556FB89}" type="sibTrans" cxnId="{D7515179-4BA5-4C82-BA6F-9CCB2BE3C5C2}">
      <dgm:prSet/>
      <dgm:spPr/>
      <dgm:t>
        <a:bodyPr/>
        <a:lstStyle/>
        <a:p>
          <a:endParaRPr lang="en-US"/>
        </a:p>
      </dgm:t>
    </dgm:pt>
    <dgm:pt modelId="{3C986830-1BBB-42C9-8EF9-82ED6D6B7D87}">
      <dgm:prSet custT="1"/>
      <dgm:spPr/>
      <dgm:t>
        <a:bodyPr/>
        <a:lstStyle/>
        <a:p>
          <a:pPr rtl="0"/>
          <a:r>
            <a:rPr lang="en-US" sz="2800" dirty="0" smtClean="0"/>
            <a:t>to analyze and diagnose complex situations</a:t>
          </a:r>
          <a:endParaRPr lang="en-US" sz="2800" dirty="0"/>
        </a:p>
      </dgm:t>
    </dgm:pt>
    <dgm:pt modelId="{4DDDA2FB-81B2-4131-9159-60151CC4398A}" type="parTrans" cxnId="{DA3261D6-F241-4779-9CEF-2BF359049E7C}">
      <dgm:prSet/>
      <dgm:spPr/>
      <dgm:t>
        <a:bodyPr/>
        <a:lstStyle/>
        <a:p>
          <a:endParaRPr lang="en-US"/>
        </a:p>
      </dgm:t>
    </dgm:pt>
    <dgm:pt modelId="{3B2409E8-1886-45D2-A17E-5A4E7ED10D1F}" type="sibTrans" cxnId="{DA3261D6-F241-4779-9CEF-2BF359049E7C}">
      <dgm:prSet/>
      <dgm:spPr/>
      <dgm:t>
        <a:bodyPr/>
        <a:lstStyle/>
        <a:p>
          <a:endParaRPr lang="en-US"/>
        </a:p>
      </dgm:t>
    </dgm:pt>
    <dgm:pt modelId="{120D8CF0-8576-48FA-8DB8-0B9B49F35C48}" type="pres">
      <dgm:prSet presAssocID="{C22A013E-C806-4963-8ADC-A394FD51E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ACAF3-3798-4E74-81A1-F764D71A0FC4}" type="pres">
      <dgm:prSet presAssocID="{6E225C81-28E0-469E-9E6E-11AE45A2E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B5AB-27D0-4790-92E5-9CD0CADCCE3B}" type="pres">
      <dgm:prSet presAssocID="{6E225C81-28E0-469E-9E6E-11AE45A2E5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F44AB-E6CE-4A23-AD4E-82305F145FC8}" type="presOf" srcId="{8A45F667-EF55-46DB-884A-15249D9E117E}" destId="{9859B5AB-27D0-4790-92E5-9CD0CADCCE3B}" srcOrd="0" destOrd="1" presId="urn:microsoft.com/office/officeart/2005/8/layout/vList2"/>
    <dgm:cxn modelId="{2C17F1E3-15EB-40A8-80FB-72E4A7ED639F}" type="presOf" srcId="{C0A321BE-8BE9-4A6A-8612-39D3CB7AB9A0}" destId="{9859B5AB-27D0-4790-92E5-9CD0CADCCE3B}" srcOrd="0" destOrd="4" presId="urn:microsoft.com/office/officeart/2005/8/layout/vList2"/>
    <dgm:cxn modelId="{69FB7477-B3C3-4806-A4D0-B64C0803CE76}" srcId="{8A45F667-EF55-46DB-884A-15249D9E117E}" destId="{956D17AD-1396-4447-86E8-70E650FB7F3A}" srcOrd="0" destOrd="0" parTransId="{BC74D9E1-A794-46A3-9B4D-A217EA005A76}" sibTransId="{EA3701ED-182F-4923-971B-7D81E1B3D5BE}"/>
    <dgm:cxn modelId="{47EF8CCD-5A8C-434D-82DB-48046CBD1C7E}" type="presOf" srcId="{C22A013E-C806-4963-8ADC-A394FD51E7E0}" destId="{120D8CF0-8576-48FA-8DB8-0B9B49F35C48}" srcOrd="0" destOrd="0" presId="urn:microsoft.com/office/officeart/2005/8/layout/vList2"/>
    <dgm:cxn modelId="{D835EF1D-6EBA-496F-BCF2-98C2CC06AEC0}" type="presOf" srcId="{6E225C81-28E0-469E-9E6E-11AE45A2E558}" destId="{DEAACAF3-3798-4E74-81A1-F764D71A0FC4}" srcOrd="0" destOrd="0" presId="urn:microsoft.com/office/officeart/2005/8/layout/vList2"/>
    <dgm:cxn modelId="{2F48AEC6-B37F-4560-964E-9853A24F9CAA}" srcId="{8A45F667-EF55-46DB-884A-15249D9E117E}" destId="{E6407C14-A44E-4653-82DD-6ED1E4DA3FB3}" srcOrd="1" destOrd="0" parTransId="{D634D4C8-E356-41CE-89B2-5682BCF874EC}" sibTransId="{8781EFA7-0B06-4F2B-B5D2-32A19B4D44BB}"/>
    <dgm:cxn modelId="{DA3261D6-F241-4779-9CEF-2BF359049E7C}" srcId="{6E225C81-28E0-469E-9E6E-11AE45A2E558}" destId="{3C986830-1BBB-42C9-8EF9-82ED6D6B7D87}" srcOrd="0" destOrd="0" parTransId="{4DDDA2FB-81B2-4131-9159-60151CC4398A}" sibTransId="{3B2409E8-1886-45D2-A17E-5A4E7ED10D1F}"/>
    <dgm:cxn modelId="{D7515179-4BA5-4C82-BA6F-9CCB2BE3C5C2}" srcId="{6E225C81-28E0-469E-9E6E-11AE45A2E558}" destId="{C0A321BE-8BE9-4A6A-8612-39D3CB7AB9A0}" srcOrd="2" destOrd="0" parTransId="{838C3DDE-1015-40A7-A359-1AB0170119C0}" sibTransId="{EFC5EA79-07FF-483E-9E19-B467A556FB89}"/>
    <dgm:cxn modelId="{FFA9FA2E-2EFB-4CF4-B962-71480E7DE1F1}" type="presOf" srcId="{3C986830-1BBB-42C9-8EF9-82ED6D6B7D87}" destId="{9859B5AB-27D0-4790-92E5-9CD0CADCCE3B}" srcOrd="0" destOrd="0" presId="urn:microsoft.com/office/officeart/2005/8/layout/vList2"/>
    <dgm:cxn modelId="{1B306B62-6E2C-423D-89DA-4608474F42B4}" srcId="{C22A013E-C806-4963-8ADC-A394FD51E7E0}" destId="{6E225C81-28E0-469E-9E6E-11AE45A2E558}" srcOrd="0" destOrd="0" parTransId="{981E33EB-D3BD-47DF-A14F-C70676021E99}" sibTransId="{2320E21A-354D-4772-9281-EBA9B9C8048A}"/>
    <dgm:cxn modelId="{7493CFB9-FF14-4B8A-BA23-EF238E443F69}" srcId="{6E225C81-28E0-469E-9E6E-11AE45A2E558}" destId="{8A45F667-EF55-46DB-884A-15249D9E117E}" srcOrd="1" destOrd="0" parTransId="{99AF7BB8-1AE5-40D6-9EC7-F3D26EFCD3CF}" sibTransId="{6537005D-A401-4002-8214-0A401B622E1E}"/>
    <dgm:cxn modelId="{7C7B56ED-132A-48F5-A1D0-098FDE9F6100}" type="presOf" srcId="{956D17AD-1396-4447-86E8-70E650FB7F3A}" destId="{9859B5AB-27D0-4790-92E5-9CD0CADCCE3B}" srcOrd="0" destOrd="2" presId="urn:microsoft.com/office/officeart/2005/8/layout/vList2"/>
    <dgm:cxn modelId="{2EB66AED-0670-47C8-B5A8-5759E67364FC}" type="presOf" srcId="{E6407C14-A44E-4653-82DD-6ED1E4DA3FB3}" destId="{9859B5AB-27D0-4790-92E5-9CD0CADCCE3B}" srcOrd="0" destOrd="3" presId="urn:microsoft.com/office/officeart/2005/8/layout/vList2"/>
    <dgm:cxn modelId="{8EA336D8-285B-4BF0-93D0-916BE414B3CF}" type="presParOf" srcId="{120D8CF0-8576-48FA-8DB8-0B9B49F35C48}" destId="{DEAACAF3-3798-4E74-81A1-F764D71A0FC4}" srcOrd="0" destOrd="0" presId="urn:microsoft.com/office/officeart/2005/8/layout/vList2"/>
    <dgm:cxn modelId="{A9962A3A-1A4D-4AB4-87BC-EB549184E8AF}" type="presParOf" srcId="{120D8CF0-8576-48FA-8DB8-0B9B49F35C48}" destId="{9859B5AB-27D0-4790-92E5-9CD0CADCCE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75A91F3-2045-4011-BC59-5E75B7A0C6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B41FEC-E9F0-49F7-9DA5-7B84ACE5F296}">
      <dgm:prSet/>
      <dgm:spPr/>
      <dgm:t>
        <a:bodyPr/>
        <a:lstStyle/>
        <a:p>
          <a:pPr rtl="0"/>
          <a:r>
            <a:rPr lang="en-US" dirty="0" smtClean="0">
              <a:solidFill>
                <a:srgbClr val="FFC000"/>
              </a:solidFill>
            </a:rPr>
            <a:t>Conceptual Competence</a:t>
          </a:r>
          <a:r>
            <a:rPr lang="en-US" dirty="0" smtClean="0"/>
            <a:t> is having the ability to:</a:t>
          </a:r>
          <a:endParaRPr lang="en-GB" dirty="0"/>
        </a:p>
      </dgm:t>
    </dgm:pt>
    <dgm:pt modelId="{B42CF5AF-E174-43A7-89C3-53658948F92C}" type="parTrans" cxnId="{CC4A9FEB-C624-4328-937A-CDD157CFC938}">
      <dgm:prSet/>
      <dgm:spPr/>
      <dgm:t>
        <a:bodyPr/>
        <a:lstStyle/>
        <a:p>
          <a:endParaRPr lang="en-US"/>
        </a:p>
      </dgm:t>
    </dgm:pt>
    <dgm:pt modelId="{7E828328-CE14-49FA-A4B5-EAA2AD1C75DF}" type="sibTrans" cxnId="{CC4A9FEB-C624-4328-937A-CDD157CFC938}">
      <dgm:prSet/>
      <dgm:spPr/>
      <dgm:t>
        <a:bodyPr/>
        <a:lstStyle/>
        <a:p>
          <a:endParaRPr lang="en-US"/>
        </a:p>
      </dgm:t>
    </dgm:pt>
    <dgm:pt modelId="{C333B72A-BED5-446A-925F-B24D2E342765}">
      <dgm:prSet/>
      <dgm:spPr/>
      <dgm:t>
        <a:bodyPr/>
        <a:lstStyle/>
        <a:p>
          <a:pPr rtl="0"/>
          <a:r>
            <a:rPr lang="en-US" dirty="0" smtClean="0"/>
            <a:t>Plan</a:t>
          </a:r>
          <a:endParaRPr lang="en-US" dirty="0"/>
        </a:p>
      </dgm:t>
    </dgm:pt>
    <dgm:pt modelId="{33C757A0-30C2-44E9-9DC9-626FA85751B6}" type="parTrans" cxnId="{3324D572-8D5B-4F3D-9FB2-5ECFE9379871}">
      <dgm:prSet/>
      <dgm:spPr/>
      <dgm:t>
        <a:bodyPr/>
        <a:lstStyle/>
        <a:p>
          <a:endParaRPr lang="en-US"/>
        </a:p>
      </dgm:t>
    </dgm:pt>
    <dgm:pt modelId="{B8C8E558-8B06-4719-932C-ED02FD299708}" type="sibTrans" cxnId="{3324D572-8D5B-4F3D-9FB2-5ECFE9379871}">
      <dgm:prSet/>
      <dgm:spPr/>
      <dgm:t>
        <a:bodyPr/>
        <a:lstStyle/>
        <a:p>
          <a:endParaRPr lang="en-US"/>
        </a:p>
      </dgm:t>
    </dgm:pt>
    <dgm:pt modelId="{BAB1E6C1-50F0-4EA2-9F74-A598C4B971D9}">
      <dgm:prSet/>
      <dgm:spPr/>
      <dgm:t>
        <a:bodyPr/>
        <a:lstStyle/>
        <a:p>
          <a:pPr rtl="0"/>
          <a:r>
            <a:rPr lang="en-US" dirty="0" smtClean="0"/>
            <a:t>To analyze situations and to find solutions to existing concerns</a:t>
          </a:r>
          <a:endParaRPr lang="en-US" dirty="0"/>
        </a:p>
      </dgm:t>
    </dgm:pt>
    <dgm:pt modelId="{850779E1-089C-4835-9CFA-632B4CF4F366}" type="parTrans" cxnId="{47B47542-E193-47A1-8045-38D966A3EB18}">
      <dgm:prSet/>
      <dgm:spPr/>
      <dgm:t>
        <a:bodyPr/>
        <a:lstStyle/>
        <a:p>
          <a:endParaRPr lang="en-US"/>
        </a:p>
      </dgm:t>
    </dgm:pt>
    <dgm:pt modelId="{A9C55810-B3CE-4091-A21B-EB914A8B4B1D}" type="sibTrans" cxnId="{47B47542-E193-47A1-8045-38D966A3EB18}">
      <dgm:prSet/>
      <dgm:spPr/>
      <dgm:t>
        <a:bodyPr/>
        <a:lstStyle/>
        <a:p>
          <a:endParaRPr lang="en-US"/>
        </a:p>
      </dgm:t>
    </dgm:pt>
    <dgm:pt modelId="{80FBFFF6-7A00-4E0C-9F5D-86AE20E1C897}">
      <dgm:prSet/>
      <dgm:spPr/>
      <dgm:t>
        <a:bodyPr/>
        <a:lstStyle/>
        <a:p>
          <a:pPr rtl="0"/>
          <a:r>
            <a:rPr lang="en-US" dirty="0" smtClean="0"/>
            <a:t>To be creative and innovative</a:t>
          </a:r>
          <a:endParaRPr lang="en-US" dirty="0"/>
        </a:p>
      </dgm:t>
    </dgm:pt>
    <dgm:pt modelId="{EC112628-6B24-4BD7-8E34-BFA6C4E0B3B5}" type="parTrans" cxnId="{60972EC1-6151-4016-A7FA-3F351A72D945}">
      <dgm:prSet/>
      <dgm:spPr/>
      <dgm:t>
        <a:bodyPr/>
        <a:lstStyle/>
        <a:p>
          <a:endParaRPr lang="en-US"/>
        </a:p>
      </dgm:t>
    </dgm:pt>
    <dgm:pt modelId="{90DD939B-8228-447C-BD16-16B6701F6924}" type="sibTrans" cxnId="{60972EC1-6151-4016-A7FA-3F351A72D945}">
      <dgm:prSet/>
      <dgm:spPr/>
      <dgm:t>
        <a:bodyPr/>
        <a:lstStyle/>
        <a:p>
          <a:endParaRPr lang="en-US"/>
        </a:p>
      </dgm:t>
    </dgm:pt>
    <dgm:pt modelId="{D31F491B-71FE-4BFF-B3F4-D63511E2043C}">
      <dgm:prSet/>
      <dgm:spPr/>
      <dgm:t>
        <a:bodyPr/>
        <a:lstStyle/>
        <a:p>
          <a:pPr rtl="0"/>
          <a:r>
            <a:rPr lang="en-US" dirty="0" smtClean="0"/>
            <a:t>Have the aptitude to share ideas</a:t>
          </a:r>
          <a:endParaRPr lang="en-US" dirty="0"/>
        </a:p>
      </dgm:t>
    </dgm:pt>
    <dgm:pt modelId="{2AAD67F0-7A75-4ECD-8DA7-BA2816085920}" type="parTrans" cxnId="{A3933F37-6163-45A5-8DA8-3A3A89E39C3C}">
      <dgm:prSet/>
      <dgm:spPr/>
      <dgm:t>
        <a:bodyPr/>
        <a:lstStyle/>
        <a:p>
          <a:endParaRPr lang="en-US"/>
        </a:p>
      </dgm:t>
    </dgm:pt>
    <dgm:pt modelId="{33E51760-8BE7-4DA8-BE32-A124CC5A84F9}" type="sibTrans" cxnId="{A3933F37-6163-45A5-8DA8-3A3A89E39C3C}">
      <dgm:prSet/>
      <dgm:spPr/>
      <dgm:t>
        <a:bodyPr/>
        <a:lstStyle/>
        <a:p>
          <a:endParaRPr lang="en-US"/>
        </a:p>
      </dgm:t>
    </dgm:pt>
    <dgm:pt modelId="{37851234-D0D5-41F2-9886-EC18DF50946C}" type="pres">
      <dgm:prSet presAssocID="{375A91F3-2045-4011-BC59-5E75B7A0C6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BAFE5-08D5-4ACA-BCE5-147BB5223921}" type="pres">
      <dgm:prSet presAssocID="{88B41FEC-E9F0-49F7-9DA5-7B84ACE5F2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E5AB4-E9A2-474D-8CD6-CC213DAE16E0}" type="pres">
      <dgm:prSet presAssocID="{88B41FEC-E9F0-49F7-9DA5-7B84ACE5F2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5B5ED-400E-47BD-AE23-0FCCE0199CFD}" type="presOf" srcId="{80FBFFF6-7A00-4E0C-9F5D-86AE20E1C897}" destId="{EB8E5AB4-E9A2-474D-8CD6-CC213DAE16E0}" srcOrd="0" destOrd="2" presId="urn:microsoft.com/office/officeart/2005/8/layout/vList2"/>
    <dgm:cxn modelId="{60972EC1-6151-4016-A7FA-3F351A72D945}" srcId="{88B41FEC-E9F0-49F7-9DA5-7B84ACE5F296}" destId="{80FBFFF6-7A00-4E0C-9F5D-86AE20E1C897}" srcOrd="2" destOrd="0" parTransId="{EC112628-6B24-4BD7-8E34-BFA6C4E0B3B5}" sibTransId="{90DD939B-8228-447C-BD16-16B6701F6924}"/>
    <dgm:cxn modelId="{A3933F37-6163-45A5-8DA8-3A3A89E39C3C}" srcId="{88B41FEC-E9F0-49F7-9DA5-7B84ACE5F296}" destId="{D31F491B-71FE-4BFF-B3F4-D63511E2043C}" srcOrd="3" destOrd="0" parTransId="{2AAD67F0-7A75-4ECD-8DA7-BA2816085920}" sibTransId="{33E51760-8BE7-4DA8-BE32-A124CC5A84F9}"/>
    <dgm:cxn modelId="{CC4A9FEB-C624-4328-937A-CDD157CFC938}" srcId="{375A91F3-2045-4011-BC59-5E75B7A0C619}" destId="{88B41FEC-E9F0-49F7-9DA5-7B84ACE5F296}" srcOrd="0" destOrd="0" parTransId="{B42CF5AF-E174-43A7-89C3-53658948F92C}" sibTransId="{7E828328-CE14-49FA-A4B5-EAA2AD1C75DF}"/>
    <dgm:cxn modelId="{47B47542-E193-47A1-8045-38D966A3EB18}" srcId="{88B41FEC-E9F0-49F7-9DA5-7B84ACE5F296}" destId="{BAB1E6C1-50F0-4EA2-9F74-A598C4B971D9}" srcOrd="1" destOrd="0" parTransId="{850779E1-089C-4835-9CFA-632B4CF4F366}" sibTransId="{A9C55810-B3CE-4091-A21B-EB914A8B4B1D}"/>
    <dgm:cxn modelId="{70FE6613-ED97-492E-9401-CBDECA15F773}" type="presOf" srcId="{88B41FEC-E9F0-49F7-9DA5-7B84ACE5F296}" destId="{DFBBAFE5-08D5-4ACA-BCE5-147BB5223921}" srcOrd="0" destOrd="0" presId="urn:microsoft.com/office/officeart/2005/8/layout/vList2"/>
    <dgm:cxn modelId="{E48ED1FF-88D5-404B-AD31-11C0614D8F40}" type="presOf" srcId="{375A91F3-2045-4011-BC59-5E75B7A0C619}" destId="{37851234-D0D5-41F2-9886-EC18DF50946C}" srcOrd="0" destOrd="0" presId="urn:microsoft.com/office/officeart/2005/8/layout/vList2"/>
    <dgm:cxn modelId="{3324D572-8D5B-4F3D-9FB2-5ECFE9379871}" srcId="{88B41FEC-E9F0-49F7-9DA5-7B84ACE5F296}" destId="{C333B72A-BED5-446A-925F-B24D2E342765}" srcOrd="0" destOrd="0" parTransId="{33C757A0-30C2-44E9-9DC9-626FA85751B6}" sibTransId="{B8C8E558-8B06-4719-932C-ED02FD299708}"/>
    <dgm:cxn modelId="{C366470C-E51C-4926-93F0-01171EBABCA0}" type="presOf" srcId="{C333B72A-BED5-446A-925F-B24D2E342765}" destId="{EB8E5AB4-E9A2-474D-8CD6-CC213DAE16E0}" srcOrd="0" destOrd="0" presId="urn:microsoft.com/office/officeart/2005/8/layout/vList2"/>
    <dgm:cxn modelId="{1C45A9E8-1370-4D2A-94B2-6BCBCD6F8EB1}" type="presOf" srcId="{D31F491B-71FE-4BFF-B3F4-D63511E2043C}" destId="{EB8E5AB4-E9A2-474D-8CD6-CC213DAE16E0}" srcOrd="0" destOrd="3" presId="urn:microsoft.com/office/officeart/2005/8/layout/vList2"/>
    <dgm:cxn modelId="{79EC923C-0EB9-4D28-8E95-147EDB1CBC74}" type="presOf" srcId="{BAB1E6C1-50F0-4EA2-9F74-A598C4B971D9}" destId="{EB8E5AB4-E9A2-474D-8CD6-CC213DAE16E0}" srcOrd="0" destOrd="1" presId="urn:microsoft.com/office/officeart/2005/8/layout/vList2"/>
    <dgm:cxn modelId="{A2DE6C0F-D33F-49D8-BFB6-B0277C502C3C}" type="presParOf" srcId="{37851234-D0D5-41F2-9886-EC18DF50946C}" destId="{DFBBAFE5-08D5-4ACA-BCE5-147BB5223921}" srcOrd="0" destOrd="0" presId="urn:microsoft.com/office/officeart/2005/8/layout/vList2"/>
    <dgm:cxn modelId="{0CD1E08F-996B-4508-B6AD-11488E5438C5}" type="presParOf" srcId="{37851234-D0D5-41F2-9886-EC18DF50946C}" destId="{EB8E5AB4-E9A2-474D-8CD6-CC213DAE16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8F94C6C-6619-4F87-8A8B-FB8B4A5672DC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DA3FF8F8-71F3-4C60-935B-97A5C0FDD53D}">
      <dgm:prSet/>
      <dgm:spPr/>
      <dgm:t>
        <a:bodyPr/>
        <a:lstStyle/>
        <a:p>
          <a:pPr algn="ctr" rtl="0"/>
          <a:r>
            <a:rPr lang="en-US" dirty="0" smtClean="0"/>
            <a:t>The Supervisor’s Changing World</a:t>
          </a:r>
          <a:endParaRPr lang="en-US" dirty="0"/>
        </a:p>
      </dgm:t>
    </dgm:pt>
    <dgm:pt modelId="{4F15BE6E-52E1-413D-BBD6-75FFC667C5ED}" type="parTrans" cxnId="{881DD6A5-E18C-402E-A777-FCBDBE9F7804}">
      <dgm:prSet/>
      <dgm:spPr/>
      <dgm:t>
        <a:bodyPr/>
        <a:lstStyle/>
        <a:p>
          <a:endParaRPr lang="en-US"/>
        </a:p>
      </dgm:t>
    </dgm:pt>
    <dgm:pt modelId="{BCF976FE-4A05-4E5D-A1FB-502030A2C5AD}" type="sibTrans" cxnId="{881DD6A5-E18C-402E-A777-FCBDBE9F7804}">
      <dgm:prSet/>
      <dgm:spPr/>
      <dgm:t>
        <a:bodyPr/>
        <a:lstStyle/>
        <a:p>
          <a:endParaRPr lang="en-US"/>
        </a:p>
      </dgm:t>
    </dgm:pt>
    <dgm:pt modelId="{43266BB3-DA47-4097-8451-6C0D3DAE1C90}" type="pres">
      <dgm:prSet presAssocID="{B8F94C6C-6619-4F87-8A8B-FB8B4A5672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05889-22AE-46ED-8352-F7EBD19CAABC}" type="pres">
      <dgm:prSet presAssocID="{DA3FF8F8-71F3-4C60-935B-97A5C0FDD5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41AB3-7389-476D-9FD7-C347E3F7F2F1}" type="presOf" srcId="{DA3FF8F8-71F3-4C60-935B-97A5C0FDD53D}" destId="{9FB05889-22AE-46ED-8352-F7EBD19CAABC}" srcOrd="0" destOrd="0" presId="urn:microsoft.com/office/officeart/2005/8/layout/vList2"/>
    <dgm:cxn modelId="{881DD6A5-E18C-402E-A777-FCBDBE9F7804}" srcId="{B8F94C6C-6619-4F87-8A8B-FB8B4A5672DC}" destId="{DA3FF8F8-71F3-4C60-935B-97A5C0FDD53D}" srcOrd="0" destOrd="0" parTransId="{4F15BE6E-52E1-413D-BBD6-75FFC667C5ED}" sibTransId="{BCF976FE-4A05-4E5D-A1FB-502030A2C5AD}"/>
    <dgm:cxn modelId="{837C43BE-C73D-4764-B8DE-9F6D04AFAFB5}" type="presOf" srcId="{B8F94C6C-6619-4F87-8A8B-FB8B4A5672DC}" destId="{43266BB3-DA47-4097-8451-6C0D3DAE1C90}" srcOrd="0" destOrd="0" presId="urn:microsoft.com/office/officeart/2005/8/layout/vList2"/>
    <dgm:cxn modelId="{FF942F49-C5D9-45B0-97F9-CC83CC13101B}" type="presParOf" srcId="{43266BB3-DA47-4097-8451-6C0D3DAE1C90}" destId="{9FB05889-22AE-46ED-8352-F7EBD19CAA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AA55C65-7552-413A-BFEC-91035228F717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186AFF-0FD8-415F-8B40-0ECCD6AC1BBD}">
      <dgm:prSet custT="1"/>
      <dgm:spPr/>
      <dgm:t>
        <a:bodyPr/>
        <a:lstStyle/>
        <a:p>
          <a:pPr rtl="0"/>
          <a:r>
            <a:rPr lang="en-US" sz="3200" dirty="0" smtClean="0"/>
            <a:t>Demographic trends are making finding, hiring, and supervising employees more challenging</a:t>
          </a:r>
          <a:endParaRPr lang="en-US" sz="3200" dirty="0"/>
        </a:p>
      </dgm:t>
    </dgm:pt>
    <dgm:pt modelId="{A1A7C951-7B94-4EE0-A796-12DE534DAC6C}" type="parTrans" cxnId="{14EB92E7-C2EA-416B-A0E3-CB0A8CF6F9AB}">
      <dgm:prSet/>
      <dgm:spPr/>
      <dgm:t>
        <a:bodyPr/>
        <a:lstStyle/>
        <a:p>
          <a:endParaRPr lang="en-US" sz="3200"/>
        </a:p>
      </dgm:t>
    </dgm:pt>
    <dgm:pt modelId="{28EEF9BF-667F-40E7-85E7-2816486BE114}" type="sibTrans" cxnId="{14EB92E7-C2EA-416B-A0E3-CB0A8CF6F9AB}">
      <dgm:prSet/>
      <dgm:spPr/>
      <dgm:t>
        <a:bodyPr/>
        <a:lstStyle/>
        <a:p>
          <a:endParaRPr lang="en-US" sz="3200"/>
        </a:p>
      </dgm:t>
    </dgm:pt>
    <dgm:pt modelId="{D617D6C0-9C17-47D9-9058-9DE603E656FF}">
      <dgm:prSet custT="1"/>
      <dgm:spPr/>
      <dgm:t>
        <a:bodyPr/>
        <a:lstStyle/>
        <a:p>
          <a:pPr rtl="0"/>
          <a:r>
            <a:rPr lang="en-US" sz="3200" dirty="0" smtClean="0"/>
            <a:t>Most workforce is fast becoming older and more multiethnic</a:t>
          </a:r>
          <a:endParaRPr lang="en-US" sz="3200" dirty="0"/>
        </a:p>
      </dgm:t>
    </dgm:pt>
    <dgm:pt modelId="{2465A2AB-CA3A-485C-A7D8-709F8BE68E95}" type="parTrans" cxnId="{1F30D6B5-8E8E-40A6-A107-5FD55F963A91}">
      <dgm:prSet/>
      <dgm:spPr/>
      <dgm:t>
        <a:bodyPr/>
        <a:lstStyle/>
        <a:p>
          <a:endParaRPr lang="en-US" sz="3200"/>
        </a:p>
      </dgm:t>
    </dgm:pt>
    <dgm:pt modelId="{752DED83-64DC-48D0-84F3-24E70E041DE4}" type="sibTrans" cxnId="{1F30D6B5-8E8E-40A6-A107-5FD55F963A91}">
      <dgm:prSet/>
      <dgm:spPr/>
      <dgm:t>
        <a:bodyPr/>
        <a:lstStyle/>
        <a:p>
          <a:endParaRPr lang="en-US" sz="3200"/>
        </a:p>
      </dgm:t>
    </dgm:pt>
    <dgm:pt modelId="{B5F3F116-836A-47D4-9D80-018E649E9576}">
      <dgm:prSet custT="1"/>
      <dgm:spPr/>
      <dgm:t>
        <a:bodyPr/>
        <a:lstStyle/>
        <a:p>
          <a:pPr rtl="0"/>
          <a:r>
            <a:rPr lang="en-US" sz="3200" b="1" dirty="0" smtClean="0"/>
            <a:t>Supervisor’s Changing World</a:t>
          </a:r>
          <a:endParaRPr lang="en-US" sz="3200" b="1" dirty="0"/>
        </a:p>
      </dgm:t>
    </dgm:pt>
    <dgm:pt modelId="{E846E9AB-1982-4048-9030-1CB5258592A1}" type="parTrans" cxnId="{DDA97105-8C91-44E4-9128-03FE9FA037B4}">
      <dgm:prSet/>
      <dgm:spPr/>
      <dgm:t>
        <a:bodyPr/>
        <a:lstStyle/>
        <a:p>
          <a:endParaRPr lang="en-US" sz="3200"/>
        </a:p>
      </dgm:t>
    </dgm:pt>
    <dgm:pt modelId="{B487BC6A-FC3F-476B-B914-F84EDEC06792}" type="sibTrans" cxnId="{DDA97105-8C91-44E4-9128-03FE9FA037B4}">
      <dgm:prSet/>
      <dgm:spPr/>
      <dgm:t>
        <a:bodyPr/>
        <a:lstStyle/>
        <a:p>
          <a:endParaRPr lang="en-US" sz="3200"/>
        </a:p>
      </dgm:t>
    </dgm:pt>
    <dgm:pt modelId="{F149798F-79A7-440C-9D32-A968378FD632}">
      <dgm:prSet custT="1"/>
      <dgm:spPr/>
      <dgm:t>
        <a:bodyPr/>
        <a:lstStyle/>
        <a:p>
          <a:pPr rtl="0"/>
          <a:r>
            <a:rPr lang="en-US" sz="3200" b="0" dirty="0" smtClean="0"/>
            <a:t>Nontraditional Workers</a:t>
          </a:r>
          <a:endParaRPr lang="en-US" sz="3200" dirty="0"/>
        </a:p>
      </dgm:t>
    </dgm:pt>
    <dgm:pt modelId="{13662875-CB11-4AD1-AC9D-D2C7793DEE5B}" type="parTrans" cxnId="{EA880DE4-998A-49EF-8001-68054EBE9671}">
      <dgm:prSet/>
      <dgm:spPr/>
      <dgm:t>
        <a:bodyPr/>
        <a:lstStyle/>
        <a:p>
          <a:endParaRPr lang="en-US" sz="3200"/>
        </a:p>
      </dgm:t>
    </dgm:pt>
    <dgm:pt modelId="{13483BCE-D423-4373-ADC5-5CC0139A3639}" type="sibTrans" cxnId="{EA880DE4-998A-49EF-8001-68054EBE9671}">
      <dgm:prSet/>
      <dgm:spPr/>
      <dgm:t>
        <a:bodyPr/>
        <a:lstStyle/>
        <a:p>
          <a:endParaRPr lang="en-US" sz="3200"/>
        </a:p>
      </dgm:t>
    </dgm:pt>
    <dgm:pt modelId="{49B3FFA9-545D-4CBB-9D69-6CF1A9B4B068}">
      <dgm:prSet custT="1"/>
      <dgm:spPr/>
      <dgm:t>
        <a:bodyPr/>
        <a:lstStyle/>
        <a:p>
          <a:pPr rtl="0"/>
          <a:r>
            <a:rPr lang="en-US" sz="3200" b="0" dirty="0" smtClean="0"/>
            <a:t>independent contractors who work on specific projects — moving on once the projects are done</a:t>
          </a:r>
          <a:endParaRPr lang="en-US" sz="3200" dirty="0"/>
        </a:p>
      </dgm:t>
    </dgm:pt>
    <dgm:pt modelId="{45279383-D8F8-4B40-8ADC-D169DE925E6F}" type="parTrans" cxnId="{A2F8390A-F7D6-4CF7-B94E-9600865FDC65}">
      <dgm:prSet/>
      <dgm:spPr/>
      <dgm:t>
        <a:bodyPr/>
        <a:lstStyle/>
        <a:p>
          <a:endParaRPr lang="en-US" sz="3200"/>
        </a:p>
      </dgm:t>
    </dgm:pt>
    <dgm:pt modelId="{146EB327-9E96-44DD-95A9-DC479081BDE8}" type="sibTrans" cxnId="{A2F8390A-F7D6-4CF7-B94E-9600865FDC65}">
      <dgm:prSet/>
      <dgm:spPr/>
      <dgm:t>
        <a:bodyPr/>
        <a:lstStyle/>
        <a:p>
          <a:endParaRPr lang="en-US" sz="3200"/>
        </a:p>
      </dgm:t>
    </dgm:pt>
    <dgm:pt modelId="{AEF3AA0C-1D6E-4D10-92A1-45361163EFBA}" type="pres">
      <dgm:prSet presAssocID="{CAA55C65-7552-413A-BFEC-91035228F7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CFFF3-56E7-47E0-87EA-B32CB444CA16}" type="pres">
      <dgm:prSet presAssocID="{B5F3F116-836A-47D4-9D80-018E649E9576}" presName="parentLin" presStyleCnt="0"/>
      <dgm:spPr/>
    </dgm:pt>
    <dgm:pt modelId="{0F72399F-D84E-4016-AA74-F9DCAB4D45D4}" type="pres">
      <dgm:prSet presAssocID="{B5F3F116-836A-47D4-9D80-018E649E957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6EE51B7-984C-44FD-8645-3E5716598BA8}" type="pres">
      <dgm:prSet presAssocID="{B5F3F116-836A-47D4-9D80-018E649E9576}" presName="parentText" presStyleLbl="node1" presStyleIdx="0" presStyleCnt="1" custScaleX="110296" custScaleY="579136" custLinFactY="6279" custLinFactNeighborX="-98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DA449-34E8-4294-BB7A-1A33691559A6}" type="pres">
      <dgm:prSet presAssocID="{B5F3F116-836A-47D4-9D80-018E649E9576}" presName="negativeSpace" presStyleCnt="0"/>
      <dgm:spPr/>
    </dgm:pt>
    <dgm:pt modelId="{1ADBB345-B741-4339-A7C4-9B7B954BF795}" type="pres">
      <dgm:prSet presAssocID="{B5F3F116-836A-47D4-9D80-018E649E9576}" presName="childText" presStyleLbl="conFgAcc1" presStyleIdx="0" presStyleCnt="1" custScaleX="101802" custScaleY="102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300B2-EC5B-4B51-92A9-CA63B1B08B52}" type="presOf" srcId="{B5F3F116-836A-47D4-9D80-018E649E9576}" destId="{0F72399F-D84E-4016-AA74-F9DCAB4D45D4}" srcOrd="0" destOrd="0" presId="urn:microsoft.com/office/officeart/2005/8/layout/list1"/>
    <dgm:cxn modelId="{9731C451-D10A-42A6-AC1C-E6D2448E3927}" type="presOf" srcId="{D617D6C0-9C17-47D9-9058-9DE603E656FF}" destId="{1ADBB345-B741-4339-A7C4-9B7B954BF795}" srcOrd="0" destOrd="1" presId="urn:microsoft.com/office/officeart/2005/8/layout/list1"/>
    <dgm:cxn modelId="{BC0DCB14-F16D-4474-96EE-353D12DD76AF}" type="presOf" srcId="{B5F3F116-836A-47D4-9D80-018E649E9576}" destId="{56EE51B7-984C-44FD-8645-3E5716598BA8}" srcOrd="1" destOrd="0" presId="urn:microsoft.com/office/officeart/2005/8/layout/list1"/>
    <dgm:cxn modelId="{6E6CE005-BEAC-4CE7-A753-77315EF9A741}" type="presOf" srcId="{49B3FFA9-545D-4CBB-9D69-6CF1A9B4B068}" destId="{1ADBB345-B741-4339-A7C4-9B7B954BF795}" srcOrd="0" destOrd="3" presId="urn:microsoft.com/office/officeart/2005/8/layout/list1"/>
    <dgm:cxn modelId="{DDA97105-8C91-44E4-9128-03FE9FA037B4}" srcId="{CAA55C65-7552-413A-BFEC-91035228F717}" destId="{B5F3F116-836A-47D4-9D80-018E649E9576}" srcOrd="0" destOrd="0" parTransId="{E846E9AB-1982-4048-9030-1CB5258592A1}" sibTransId="{B487BC6A-FC3F-476B-B914-F84EDEC06792}"/>
    <dgm:cxn modelId="{A02DB265-F3C5-4C41-9864-ACC9CD78615D}" type="presOf" srcId="{CAA55C65-7552-413A-BFEC-91035228F717}" destId="{AEF3AA0C-1D6E-4D10-92A1-45361163EFBA}" srcOrd="0" destOrd="0" presId="urn:microsoft.com/office/officeart/2005/8/layout/list1"/>
    <dgm:cxn modelId="{A2F8390A-F7D6-4CF7-B94E-9600865FDC65}" srcId="{F149798F-79A7-440C-9D32-A968378FD632}" destId="{49B3FFA9-545D-4CBB-9D69-6CF1A9B4B068}" srcOrd="0" destOrd="0" parTransId="{45279383-D8F8-4B40-8ADC-D169DE925E6F}" sibTransId="{146EB327-9E96-44DD-95A9-DC479081BDE8}"/>
    <dgm:cxn modelId="{14EB92E7-C2EA-416B-A0E3-CB0A8CF6F9AB}" srcId="{B5F3F116-836A-47D4-9D80-018E649E9576}" destId="{1C186AFF-0FD8-415F-8B40-0ECCD6AC1BBD}" srcOrd="0" destOrd="0" parTransId="{A1A7C951-7B94-4EE0-A796-12DE534DAC6C}" sibTransId="{28EEF9BF-667F-40E7-85E7-2816486BE114}"/>
    <dgm:cxn modelId="{EA880DE4-998A-49EF-8001-68054EBE9671}" srcId="{B5F3F116-836A-47D4-9D80-018E649E9576}" destId="{F149798F-79A7-440C-9D32-A968378FD632}" srcOrd="2" destOrd="0" parTransId="{13662875-CB11-4AD1-AC9D-D2C7793DEE5B}" sibTransId="{13483BCE-D423-4373-ADC5-5CC0139A3639}"/>
    <dgm:cxn modelId="{ECD72F7E-769A-4565-824E-380BE231A440}" type="presOf" srcId="{1C186AFF-0FD8-415F-8B40-0ECCD6AC1BBD}" destId="{1ADBB345-B741-4339-A7C4-9B7B954BF795}" srcOrd="0" destOrd="0" presId="urn:microsoft.com/office/officeart/2005/8/layout/list1"/>
    <dgm:cxn modelId="{1F30D6B5-8E8E-40A6-A107-5FD55F963A91}" srcId="{B5F3F116-836A-47D4-9D80-018E649E9576}" destId="{D617D6C0-9C17-47D9-9058-9DE603E656FF}" srcOrd="1" destOrd="0" parTransId="{2465A2AB-CA3A-485C-A7D8-709F8BE68E95}" sibTransId="{752DED83-64DC-48D0-84F3-24E70E041DE4}"/>
    <dgm:cxn modelId="{F3BDE332-1F9D-4F23-86BE-34D3858D3D78}" type="presOf" srcId="{F149798F-79A7-440C-9D32-A968378FD632}" destId="{1ADBB345-B741-4339-A7C4-9B7B954BF795}" srcOrd="0" destOrd="2" presId="urn:microsoft.com/office/officeart/2005/8/layout/list1"/>
    <dgm:cxn modelId="{1B6ADC56-FA4D-4548-A52A-8F5D677F686E}" type="presParOf" srcId="{AEF3AA0C-1D6E-4D10-92A1-45361163EFBA}" destId="{A39CFFF3-56E7-47E0-87EA-B32CB444CA16}" srcOrd="0" destOrd="0" presId="urn:microsoft.com/office/officeart/2005/8/layout/list1"/>
    <dgm:cxn modelId="{6F34E880-F70B-46C1-915A-4D39F2E62552}" type="presParOf" srcId="{A39CFFF3-56E7-47E0-87EA-B32CB444CA16}" destId="{0F72399F-D84E-4016-AA74-F9DCAB4D45D4}" srcOrd="0" destOrd="0" presId="urn:microsoft.com/office/officeart/2005/8/layout/list1"/>
    <dgm:cxn modelId="{94E54850-5BC5-4E32-A5A5-A8C044C4130A}" type="presParOf" srcId="{A39CFFF3-56E7-47E0-87EA-B32CB444CA16}" destId="{56EE51B7-984C-44FD-8645-3E5716598BA8}" srcOrd="1" destOrd="0" presId="urn:microsoft.com/office/officeart/2005/8/layout/list1"/>
    <dgm:cxn modelId="{6076C39C-C0F6-4991-86AA-A87329D67A8C}" type="presParOf" srcId="{AEF3AA0C-1D6E-4D10-92A1-45361163EFBA}" destId="{02EDA449-34E8-4294-BB7A-1A33691559A6}" srcOrd="1" destOrd="0" presId="urn:microsoft.com/office/officeart/2005/8/layout/list1"/>
    <dgm:cxn modelId="{67BBA64C-5561-470F-BF9A-6B85515204EF}" type="presParOf" srcId="{AEF3AA0C-1D6E-4D10-92A1-45361163EFBA}" destId="{1ADBB345-B741-4339-A7C4-9B7B954BF7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083C4D3-B195-4A07-A47F-84764721C68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3052EC6-E99C-4ED3-ACF0-4374B29D7EE8}">
      <dgm:prSet custT="1"/>
      <dgm:spPr/>
      <dgm:t>
        <a:bodyPr/>
        <a:lstStyle/>
        <a:p>
          <a:pPr rtl="0"/>
          <a:r>
            <a:rPr lang="en-US" sz="2800" b="0" dirty="0" smtClean="0"/>
            <a:t>Balancing the needs of:</a:t>
          </a:r>
          <a:endParaRPr lang="en-US" sz="2800" b="0" dirty="0"/>
        </a:p>
      </dgm:t>
    </dgm:pt>
    <dgm:pt modelId="{044A79A1-D2EC-40D0-8BA0-1A012ECDF412}" type="parTrans" cxnId="{4967028F-9BE3-458B-AEDE-DF730BF38587}">
      <dgm:prSet/>
      <dgm:spPr/>
      <dgm:t>
        <a:bodyPr/>
        <a:lstStyle/>
        <a:p>
          <a:endParaRPr lang="en-US"/>
        </a:p>
      </dgm:t>
    </dgm:pt>
    <dgm:pt modelId="{33A6931E-E970-4DE9-A2E3-02C314BE6E93}" type="sibTrans" cxnId="{4967028F-9BE3-458B-AEDE-DF730BF38587}">
      <dgm:prSet/>
      <dgm:spPr/>
      <dgm:t>
        <a:bodyPr/>
        <a:lstStyle/>
        <a:p>
          <a:endParaRPr lang="en-US"/>
        </a:p>
      </dgm:t>
    </dgm:pt>
    <dgm:pt modelId="{F6134240-ADA9-4FB9-B9F6-DFAA4FCF2B03}">
      <dgm:prSet custT="1"/>
      <dgm:spPr/>
      <dgm:t>
        <a:bodyPr/>
        <a:lstStyle/>
        <a:p>
          <a:pPr rtl="0"/>
          <a:r>
            <a:rPr lang="en-US" sz="3600" dirty="0" smtClean="0">
              <a:solidFill>
                <a:schemeClr val="accent1">
                  <a:lumMod val="75000"/>
                </a:schemeClr>
              </a:solidFill>
            </a:rPr>
            <a:t>Supervisor</a:t>
          </a:r>
          <a:r>
            <a:rPr lang="en-US" sz="3600" dirty="0" smtClean="0">
              <a:solidFill>
                <a:schemeClr val="accent1">
                  <a:lumMod val="75000"/>
                </a:schemeClr>
              </a:solidFill>
              <a:latin typeface="Arial" charset="0"/>
            </a:rPr>
            <a:t>’</a:t>
          </a:r>
          <a:r>
            <a:rPr lang="en-US" sz="3600" dirty="0" smtClean="0">
              <a:solidFill>
                <a:schemeClr val="accent1">
                  <a:lumMod val="75000"/>
                </a:schemeClr>
              </a:solidFill>
            </a:rPr>
            <a:t>s Changing World</a:t>
          </a:r>
          <a:endParaRPr lang="en-US" sz="3600" dirty="0"/>
        </a:p>
      </dgm:t>
    </dgm:pt>
    <dgm:pt modelId="{DA005066-54AA-4405-9F92-A059946B5145}" type="parTrans" cxnId="{00A268BB-61BE-4F3B-B77C-1522F9CC09D0}">
      <dgm:prSet/>
      <dgm:spPr/>
      <dgm:t>
        <a:bodyPr/>
        <a:lstStyle/>
        <a:p>
          <a:endParaRPr lang="en-US"/>
        </a:p>
      </dgm:t>
    </dgm:pt>
    <dgm:pt modelId="{60981E13-592C-4315-80D5-55FF731C69CB}" type="sibTrans" cxnId="{00A268BB-61BE-4F3B-B77C-1522F9CC09D0}">
      <dgm:prSet/>
      <dgm:spPr/>
      <dgm:t>
        <a:bodyPr/>
        <a:lstStyle/>
        <a:p>
          <a:endParaRPr lang="en-US"/>
        </a:p>
      </dgm:t>
    </dgm:pt>
    <dgm:pt modelId="{2BB0BC75-C59C-4B7D-97C6-510705446111}">
      <dgm:prSet custT="1"/>
      <dgm:spPr/>
      <dgm:t>
        <a:bodyPr/>
        <a:lstStyle/>
        <a:p>
          <a:pPr rtl="0"/>
          <a:r>
            <a:rPr lang="en-US" sz="2400" b="0" dirty="0" smtClean="0">
              <a:latin typeface="+mn-lt"/>
            </a:rPr>
            <a:t>Generation Y - 1977 to 2002</a:t>
          </a:r>
          <a:endParaRPr lang="en-US" sz="2400" b="0" dirty="0">
            <a:latin typeface="+mn-lt"/>
          </a:endParaRPr>
        </a:p>
      </dgm:t>
    </dgm:pt>
    <dgm:pt modelId="{5924F585-7E2A-45F0-9CA6-0B9A87BEBA5C}" type="parTrans" cxnId="{2CAF7042-6442-4A64-950C-6F5466976DE0}">
      <dgm:prSet/>
      <dgm:spPr/>
      <dgm:t>
        <a:bodyPr/>
        <a:lstStyle/>
        <a:p>
          <a:endParaRPr lang="en-US"/>
        </a:p>
      </dgm:t>
    </dgm:pt>
    <dgm:pt modelId="{DD71C3A3-12E2-4440-82AB-125D2CF1C4FD}" type="sibTrans" cxnId="{2CAF7042-6442-4A64-950C-6F5466976DE0}">
      <dgm:prSet/>
      <dgm:spPr/>
      <dgm:t>
        <a:bodyPr/>
        <a:lstStyle/>
        <a:p>
          <a:endParaRPr lang="en-US"/>
        </a:p>
      </dgm:t>
    </dgm:pt>
    <dgm:pt modelId="{3FBE24CC-F24B-4529-A223-B0721AB54D0D}">
      <dgm:prSet custT="1"/>
      <dgm:spPr/>
      <dgm:t>
        <a:bodyPr/>
        <a:lstStyle/>
        <a:p>
          <a:r>
            <a:rPr lang="en-US" sz="2800" b="0" dirty="0" smtClean="0"/>
            <a:t>Generation X -1965 to 1976</a:t>
          </a:r>
          <a:endParaRPr lang="en-US" sz="3600" dirty="0">
            <a:latin typeface="Times New Roman" pitchFamily="18" charset="0"/>
          </a:endParaRPr>
        </a:p>
      </dgm:t>
    </dgm:pt>
    <dgm:pt modelId="{EECB32D1-4F04-4E5B-BF6D-4EA81F34257B}" type="parTrans" cxnId="{2C3E5577-64A2-4B38-82D3-C4EF769A46C1}">
      <dgm:prSet/>
      <dgm:spPr/>
      <dgm:t>
        <a:bodyPr/>
        <a:lstStyle/>
        <a:p>
          <a:endParaRPr lang="en-US"/>
        </a:p>
      </dgm:t>
    </dgm:pt>
    <dgm:pt modelId="{DAEE4F9B-BAAB-44BD-AA05-EE6724BBE3F5}" type="sibTrans" cxnId="{2C3E5577-64A2-4B38-82D3-C4EF769A46C1}">
      <dgm:prSet/>
      <dgm:spPr/>
      <dgm:t>
        <a:bodyPr/>
        <a:lstStyle/>
        <a:p>
          <a:endParaRPr lang="en-US"/>
        </a:p>
      </dgm:t>
    </dgm:pt>
    <dgm:pt modelId="{417470DB-3856-42A5-B1B3-5C1E9DA534BA}">
      <dgm:prSet custT="1"/>
      <dgm:spPr/>
      <dgm:t>
        <a:bodyPr/>
        <a:lstStyle/>
        <a:p>
          <a:pPr rtl="0"/>
          <a:r>
            <a:rPr lang="en-US" sz="2400" dirty="0" smtClean="0">
              <a:latin typeface="+mn-lt"/>
            </a:rPr>
            <a:t>seek out creative challenges and view colleagues</a:t>
          </a:r>
          <a:br>
            <a:rPr lang="en-US" sz="2400" dirty="0" smtClean="0">
              <a:latin typeface="+mn-lt"/>
            </a:rPr>
          </a:br>
          <a:r>
            <a:rPr lang="en-US" sz="2400" dirty="0" smtClean="0">
              <a:latin typeface="+mn-lt"/>
            </a:rPr>
            <a:t>as resources from whom to gain knowledge</a:t>
          </a:r>
          <a:endParaRPr lang="en-US" sz="2400" b="0" dirty="0">
            <a:latin typeface="+mn-lt"/>
          </a:endParaRPr>
        </a:p>
      </dgm:t>
    </dgm:pt>
    <dgm:pt modelId="{89C49243-07EC-40B1-ACF9-99C7F97AF3AF}" type="sibTrans" cxnId="{0D8A9081-8E37-4907-BB13-EAEB028ADB85}">
      <dgm:prSet/>
      <dgm:spPr/>
      <dgm:t>
        <a:bodyPr/>
        <a:lstStyle/>
        <a:p>
          <a:endParaRPr lang="en-US"/>
        </a:p>
      </dgm:t>
    </dgm:pt>
    <dgm:pt modelId="{D14F79C7-DC20-42FB-8C39-E3CAF7E53630}" type="parTrans" cxnId="{0D8A9081-8E37-4907-BB13-EAEB028ADB85}">
      <dgm:prSet/>
      <dgm:spPr/>
      <dgm:t>
        <a:bodyPr/>
        <a:lstStyle/>
        <a:p>
          <a:endParaRPr lang="en-US"/>
        </a:p>
      </dgm:t>
    </dgm:pt>
    <dgm:pt modelId="{A56A01E1-AEFA-433D-8611-4D6360EDAE02}">
      <dgm:prSet custT="1"/>
      <dgm:spPr/>
      <dgm:t>
        <a:bodyPr/>
        <a:lstStyle/>
        <a:p>
          <a:pPr rtl="0"/>
          <a:r>
            <a:rPr lang="en-US" sz="2400" dirty="0" smtClean="0">
              <a:latin typeface="+mn-lt"/>
            </a:rPr>
            <a:t>want fair and forthright supervisors who are highly engaged in their employees’ professional development</a:t>
          </a:r>
          <a:endParaRPr lang="en-US" sz="2400" b="0" dirty="0">
            <a:latin typeface="+mn-lt"/>
          </a:endParaRPr>
        </a:p>
      </dgm:t>
    </dgm:pt>
    <dgm:pt modelId="{1FF66AC4-7AB2-4F78-8EB3-2F96D28C8C62}" type="sibTrans" cxnId="{A7C2ECB3-9391-4439-874D-E2396C87A6E2}">
      <dgm:prSet/>
      <dgm:spPr/>
      <dgm:t>
        <a:bodyPr/>
        <a:lstStyle/>
        <a:p>
          <a:endParaRPr lang="en-US"/>
        </a:p>
      </dgm:t>
    </dgm:pt>
    <dgm:pt modelId="{9F67932C-3281-4412-8F78-221F5850960B}" type="parTrans" cxnId="{A7C2ECB3-9391-4439-874D-E2396C87A6E2}">
      <dgm:prSet/>
      <dgm:spPr/>
      <dgm:t>
        <a:bodyPr/>
        <a:lstStyle/>
        <a:p>
          <a:endParaRPr lang="en-US"/>
        </a:p>
      </dgm:t>
    </dgm:pt>
    <dgm:pt modelId="{36E232AB-EA17-485B-AE30-9A1D0BA18972}">
      <dgm:prSet custT="1"/>
      <dgm:spPr/>
      <dgm:t>
        <a:bodyPr/>
        <a:lstStyle/>
        <a:p>
          <a:pPr rtl="0"/>
          <a:r>
            <a:rPr lang="en-US" sz="2400" b="0" dirty="0" smtClean="0">
              <a:latin typeface="+mn-lt"/>
            </a:rPr>
            <a:t>want small goals with tight deadlines</a:t>
          </a:r>
          <a:br>
            <a:rPr lang="en-US" sz="2400" b="0" dirty="0" smtClean="0">
              <a:latin typeface="+mn-lt"/>
            </a:rPr>
          </a:br>
          <a:r>
            <a:rPr lang="en-US" sz="2400" b="0" dirty="0" smtClean="0">
              <a:latin typeface="+mn-lt"/>
            </a:rPr>
            <a:t>so they can build up ownership of tasks</a:t>
          </a:r>
          <a:endParaRPr lang="en-US" sz="2400" b="0" dirty="0">
            <a:latin typeface="+mn-lt"/>
          </a:endParaRPr>
        </a:p>
      </dgm:t>
    </dgm:pt>
    <dgm:pt modelId="{A378FA5A-F9AA-4BF1-94ED-D7F4793FC711}" type="parTrans" cxnId="{20B69D74-FF6A-4884-9C6F-09D01F1A3FC2}">
      <dgm:prSet/>
      <dgm:spPr/>
      <dgm:t>
        <a:bodyPr/>
        <a:lstStyle/>
        <a:p>
          <a:endParaRPr lang="en-US"/>
        </a:p>
      </dgm:t>
    </dgm:pt>
    <dgm:pt modelId="{D4095A88-9D75-4A6F-8A26-D9605F286269}" type="sibTrans" cxnId="{20B69D74-FF6A-4884-9C6F-09D01F1A3FC2}">
      <dgm:prSet/>
      <dgm:spPr/>
      <dgm:t>
        <a:bodyPr/>
        <a:lstStyle/>
        <a:p>
          <a:endParaRPr lang="en-US"/>
        </a:p>
      </dgm:t>
    </dgm:pt>
    <dgm:pt modelId="{98A6DFAB-A819-45C2-8470-0B2FFA59ADA4}" type="pres">
      <dgm:prSet presAssocID="{9083C4D3-B195-4A07-A47F-84764721C6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53056-BFA2-4B01-BD61-1C0D9A939D83}" type="pres">
      <dgm:prSet presAssocID="{F6134240-ADA9-4FB9-B9F6-DFAA4FCF2B03}" presName="parentLin" presStyleCnt="0"/>
      <dgm:spPr/>
    </dgm:pt>
    <dgm:pt modelId="{EACEB562-A100-498F-A91F-9CB22593F378}" type="pres">
      <dgm:prSet presAssocID="{F6134240-ADA9-4FB9-B9F6-DFAA4FCF2B0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F8F5830-2E13-43E8-A7BA-ADF6C14CF7C8}" type="pres">
      <dgm:prSet presAssocID="{F6134240-ADA9-4FB9-B9F6-DFAA4FCF2B03}" presName="parentText" presStyleLbl="node1" presStyleIdx="0" presStyleCnt="1" custScaleX="134394" custScaleY="854418" custLinFactNeighborX="-25854" custLinFactNeighborY="-14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5FC3A-DBC1-4F55-AECD-C3E511E052C6}" type="pres">
      <dgm:prSet presAssocID="{F6134240-ADA9-4FB9-B9F6-DFAA4FCF2B03}" presName="negativeSpace" presStyleCnt="0"/>
      <dgm:spPr/>
    </dgm:pt>
    <dgm:pt modelId="{08001477-B212-4FF1-932D-D298515D2D07}" type="pres">
      <dgm:prSet presAssocID="{F6134240-ADA9-4FB9-B9F6-DFAA4FCF2B03}" presName="childText" presStyleLbl="conFgAcc1" presStyleIdx="0" presStyleCnt="1" custScaleX="101852" custScaleY="288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D6BCC-A4F5-40D6-854D-FA9FBA8738C3}" type="presOf" srcId="{9083C4D3-B195-4A07-A47F-84764721C689}" destId="{98A6DFAB-A819-45C2-8470-0B2FFA59ADA4}" srcOrd="0" destOrd="0" presId="urn:microsoft.com/office/officeart/2005/8/layout/list1"/>
    <dgm:cxn modelId="{A7C2ECB3-9391-4439-874D-E2396C87A6E2}" srcId="{2BB0BC75-C59C-4B7D-97C6-510705446111}" destId="{A56A01E1-AEFA-433D-8611-4D6360EDAE02}" srcOrd="0" destOrd="0" parTransId="{9F67932C-3281-4412-8F78-221F5850960B}" sibTransId="{1FF66AC4-7AB2-4F78-8EB3-2F96D28C8C62}"/>
    <dgm:cxn modelId="{BD5CBE1B-E9D5-4DE3-84B6-E82CDF2BDEF7}" type="presOf" srcId="{2BB0BC75-C59C-4B7D-97C6-510705446111}" destId="{08001477-B212-4FF1-932D-D298515D2D07}" srcOrd="0" destOrd="1" presId="urn:microsoft.com/office/officeart/2005/8/layout/list1"/>
    <dgm:cxn modelId="{4967028F-9BE3-458B-AEDE-DF730BF38587}" srcId="{F6134240-ADA9-4FB9-B9F6-DFAA4FCF2B03}" destId="{83052EC6-E99C-4ED3-ACF0-4374B29D7EE8}" srcOrd="0" destOrd="0" parTransId="{044A79A1-D2EC-40D0-8BA0-1A012ECDF412}" sibTransId="{33A6931E-E970-4DE9-A2E3-02C314BE6E93}"/>
    <dgm:cxn modelId="{6C840D72-1D25-4C7E-8483-7A3977027C5E}" type="presOf" srcId="{417470DB-3856-42A5-B1B3-5C1E9DA534BA}" destId="{08001477-B212-4FF1-932D-D298515D2D07}" srcOrd="0" destOrd="3" presId="urn:microsoft.com/office/officeart/2005/8/layout/list1"/>
    <dgm:cxn modelId="{3E1727EA-DB03-4B27-A068-930CC424921D}" type="presOf" srcId="{36E232AB-EA17-485B-AE30-9A1D0BA18972}" destId="{08001477-B212-4FF1-932D-D298515D2D07}" srcOrd="0" destOrd="4" presId="urn:microsoft.com/office/officeart/2005/8/layout/list1"/>
    <dgm:cxn modelId="{20B69D74-FF6A-4884-9C6F-09D01F1A3FC2}" srcId="{2BB0BC75-C59C-4B7D-97C6-510705446111}" destId="{36E232AB-EA17-485B-AE30-9A1D0BA18972}" srcOrd="2" destOrd="0" parTransId="{A378FA5A-F9AA-4BF1-94ED-D7F4793FC711}" sibTransId="{D4095A88-9D75-4A6F-8A26-D9605F286269}"/>
    <dgm:cxn modelId="{2C3E5577-64A2-4B38-82D3-C4EF769A46C1}" srcId="{83052EC6-E99C-4ED3-ACF0-4374B29D7EE8}" destId="{3FBE24CC-F24B-4529-A223-B0721AB54D0D}" srcOrd="1" destOrd="0" parTransId="{EECB32D1-4F04-4E5B-BF6D-4EA81F34257B}" sibTransId="{DAEE4F9B-BAAB-44BD-AA05-EE6724BBE3F5}"/>
    <dgm:cxn modelId="{2CAF7042-6442-4A64-950C-6F5466976DE0}" srcId="{83052EC6-E99C-4ED3-ACF0-4374B29D7EE8}" destId="{2BB0BC75-C59C-4B7D-97C6-510705446111}" srcOrd="0" destOrd="0" parTransId="{5924F585-7E2A-45F0-9CA6-0B9A87BEBA5C}" sibTransId="{DD71C3A3-12E2-4440-82AB-125D2CF1C4FD}"/>
    <dgm:cxn modelId="{00A268BB-61BE-4F3B-B77C-1522F9CC09D0}" srcId="{9083C4D3-B195-4A07-A47F-84764721C689}" destId="{F6134240-ADA9-4FB9-B9F6-DFAA4FCF2B03}" srcOrd="0" destOrd="0" parTransId="{DA005066-54AA-4405-9F92-A059946B5145}" sibTransId="{60981E13-592C-4315-80D5-55FF731C69CB}"/>
    <dgm:cxn modelId="{474035E5-7E2B-454D-8EEE-09125CD59938}" type="presOf" srcId="{F6134240-ADA9-4FB9-B9F6-DFAA4FCF2B03}" destId="{EACEB562-A100-498F-A91F-9CB22593F378}" srcOrd="0" destOrd="0" presId="urn:microsoft.com/office/officeart/2005/8/layout/list1"/>
    <dgm:cxn modelId="{0D8A9081-8E37-4907-BB13-EAEB028ADB85}" srcId="{2BB0BC75-C59C-4B7D-97C6-510705446111}" destId="{417470DB-3856-42A5-B1B3-5C1E9DA534BA}" srcOrd="1" destOrd="0" parTransId="{D14F79C7-DC20-42FB-8C39-E3CAF7E53630}" sibTransId="{89C49243-07EC-40B1-ACF9-99C7F97AF3AF}"/>
    <dgm:cxn modelId="{61568400-3793-441F-A25F-0A75F7CC31E4}" type="presOf" srcId="{3FBE24CC-F24B-4529-A223-B0721AB54D0D}" destId="{08001477-B212-4FF1-932D-D298515D2D07}" srcOrd="0" destOrd="5" presId="urn:microsoft.com/office/officeart/2005/8/layout/list1"/>
    <dgm:cxn modelId="{4F9E875E-24A0-42E5-862D-9D8E4BDF8E74}" type="presOf" srcId="{83052EC6-E99C-4ED3-ACF0-4374B29D7EE8}" destId="{08001477-B212-4FF1-932D-D298515D2D07}" srcOrd="0" destOrd="0" presId="urn:microsoft.com/office/officeart/2005/8/layout/list1"/>
    <dgm:cxn modelId="{1637F793-AFB0-424F-8A05-6FF2AEE2F631}" type="presOf" srcId="{F6134240-ADA9-4FB9-B9F6-DFAA4FCF2B03}" destId="{BF8F5830-2E13-43E8-A7BA-ADF6C14CF7C8}" srcOrd="1" destOrd="0" presId="urn:microsoft.com/office/officeart/2005/8/layout/list1"/>
    <dgm:cxn modelId="{848B71D1-2C2B-4EB0-A45C-577E5395429A}" type="presOf" srcId="{A56A01E1-AEFA-433D-8611-4D6360EDAE02}" destId="{08001477-B212-4FF1-932D-D298515D2D07}" srcOrd="0" destOrd="2" presId="urn:microsoft.com/office/officeart/2005/8/layout/list1"/>
    <dgm:cxn modelId="{F837DA95-C6C0-436A-9170-28643971EDD9}" type="presParOf" srcId="{98A6DFAB-A819-45C2-8470-0B2FFA59ADA4}" destId="{5F853056-BFA2-4B01-BD61-1C0D9A939D83}" srcOrd="0" destOrd="0" presId="urn:microsoft.com/office/officeart/2005/8/layout/list1"/>
    <dgm:cxn modelId="{627A373F-1DC6-4919-BECC-2013AA32AA1D}" type="presParOf" srcId="{5F853056-BFA2-4B01-BD61-1C0D9A939D83}" destId="{EACEB562-A100-498F-A91F-9CB22593F378}" srcOrd="0" destOrd="0" presId="urn:microsoft.com/office/officeart/2005/8/layout/list1"/>
    <dgm:cxn modelId="{B4D9687D-398A-447A-B808-C8C4689A0EEE}" type="presParOf" srcId="{5F853056-BFA2-4B01-BD61-1C0D9A939D83}" destId="{BF8F5830-2E13-43E8-A7BA-ADF6C14CF7C8}" srcOrd="1" destOrd="0" presId="urn:microsoft.com/office/officeart/2005/8/layout/list1"/>
    <dgm:cxn modelId="{B6EA62CF-5E5C-41FB-ADA6-9977ACE9785E}" type="presParOf" srcId="{98A6DFAB-A819-45C2-8470-0B2FFA59ADA4}" destId="{EDC5FC3A-DBC1-4F55-AECD-C3E511E052C6}" srcOrd="1" destOrd="0" presId="urn:microsoft.com/office/officeart/2005/8/layout/list1"/>
    <dgm:cxn modelId="{7047BA0D-FF5C-42A2-A635-C77A16676C9A}" type="presParOf" srcId="{98A6DFAB-A819-45C2-8470-0B2FFA59ADA4}" destId="{08001477-B212-4FF1-932D-D298515D2D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3525406-C019-434F-99FD-A9AC243961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C0B6EA-6C66-4BCA-B7A1-5CEBC484D035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To lower costs</a:t>
          </a:r>
          <a:endParaRPr lang="en-US" sz="2800" dirty="0">
            <a:solidFill>
              <a:schemeClr val="tx1"/>
            </a:solidFill>
          </a:endParaRPr>
        </a:p>
      </dgm:t>
    </dgm:pt>
    <dgm:pt modelId="{77791239-D783-4BFE-BF39-9847B958C21D}" type="parTrans" cxnId="{D182815E-A9FB-4872-8E89-523FF0903F5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704DD5C-7E64-48DA-AD30-369FA862FBEB}" type="sibTrans" cxnId="{D182815E-A9FB-4872-8E89-523FF0903F5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67CC359-E7B6-47A7-A61A-F9E46BAB41C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To make employees more productive</a:t>
          </a:r>
          <a:endParaRPr lang="en-US" sz="2800" dirty="0">
            <a:solidFill>
              <a:schemeClr val="tx1"/>
            </a:solidFill>
          </a:endParaRPr>
        </a:p>
      </dgm:t>
    </dgm:pt>
    <dgm:pt modelId="{3BE90DC8-C685-40F3-BE2D-74D240D01F51}" type="parTrans" cxnId="{31B3ACB5-14D9-4730-B4B1-4C17AA4481E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E65DACC-3D20-4215-B1F9-7877D0E4960C}" type="sibTrans" cxnId="{31B3ACB5-14D9-4730-B4B1-4C17AA4481E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38E6AB8-A080-47CF-955E-374C729E1B7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To do things better and less expensively</a:t>
          </a:r>
          <a:endParaRPr lang="en-US" sz="2800" dirty="0">
            <a:solidFill>
              <a:schemeClr val="tx1"/>
            </a:solidFill>
          </a:endParaRPr>
        </a:p>
      </dgm:t>
    </dgm:pt>
    <dgm:pt modelId="{E0BBEB09-E396-4B2A-9BE5-E814EC7D4B07}" type="parTrans" cxnId="{C051CAF1-444C-4440-8465-F58FDC5AD07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501040F-6D73-42C3-885E-86DDE8F20933}" type="sibTrans" cxnId="{C051CAF1-444C-4440-8465-F58FDC5AD07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3A5240A-3B5F-4F5A-A3E8-769846BDA443}" type="pres">
      <dgm:prSet presAssocID="{13525406-C019-434F-99FD-A9AC243961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0D2EE3-2AF2-4F13-A145-73CD282543ED}" type="pres">
      <dgm:prSet presAssocID="{0CC0B6EA-6C66-4BCA-B7A1-5CEBC484D0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E4D-2B94-42D4-BC57-E88231E7B1C4}" type="pres">
      <dgm:prSet presAssocID="{E704DD5C-7E64-48DA-AD30-369FA862FBEB}" presName="spacer" presStyleCnt="0"/>
      <dgm:spPr/>
    </dgm:pt>
    <dgm:pt modelId="{CE48D039-69D8-4FA5-8C75-CC6371F4BDBF}" type="pres">
      <dgm:prSet presAssocID="{F67CC359-E7B6-47A7-A61A-F9E46BAB41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4DA68-B887-410B-8434-B341E5EE9C40}" type="pres">
      <dgm:prSet presAssocID="{AE65DACC-3D20-4215-B1F9-7877D0E4960C}" presName="spacer" presStyleCnt="0"/>
      <dgm:spPr/>
    </dgm:pt>
    <dgm:pt modelId="{C24C379A-E7C3-4518-8383-7367BA912311}" type="pres">
      <dgm:prSet presAssocID="{038E6AB8-A080-47CF-955E-374C729E1B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041C5-4006-49F4-B01F-CEDF697FB1DA}" type="presOf" srcId="{F67CC359-E7B6-47A7-A61A-F9E46BAB41C4}" destId="{CE48D039-69D8-4FA5-8C75-CC6371F4BDBF}" srcOrd="0" destOrd="0" presId="urn:microsoft.com/office/officeart/2005/8/layout/vList2"/>
    <dgm:cxn modelId="{D182815E-A9FB-4872-8E89-523FF0903F50}" srcId="{13525406-C019-434F-99FD-A9AC24396112}" destId="{0CC0B6EA-6C66-4BCA-B7A1-5CEBC484D035}" srcOrd="0" destOrd="0" parTransId="{77791239-D783-4BFE-BF39-9847B958C21D}" sibTransId="{E704DD5C-7E64-48DA-AD30-369FA862FBEB}"/>
    <dgm:cxn modelId="{0E6ED4DB-72E8-401B-AA46-88C8F1D34276}" type="presOf" srcId="{038E6AB8-A080-47CF-955E-374C729E1B72}" destId="{C24C379A-E7C3-4518-8383-7367BA912311}" srcOrd="0" destOrd="0" presId="urn:microsoft.com/office/officeart/2005/8/layout/vList2"/>
    <dgm:cxn modelId="{219B8AEB-5D74-4309-96FD-D93D43E9E524}" type="presOf" srcId="{13525406-C019-434F-99FD-A9AC24396112}" destId="{F3A5240A-3B5F-4F5A-A3E8-769846BDA443}" srcOrd="0" destOrd="0" presId="urn:microsoft.com/office/officeart/2005/8/layout/vList2"/>
    <dgm:cxn modelId="{31B3ACB5-14D9-4730-B4B1-4C17AA4481E3}" srcId="{13525406-C019-434F-99FD-A9AC24396112}" destId="{F67CC359-E7B6-47A7-A61A-F9E46BAB41C4}" srcOrd="1" destOrd="0" parTransId="{3BE90DC8-C685-40F3-BE2D-74D240D01F51}" sibTransId="{AE65DACC-3D20-4215-B1F9-7877D0E4960C}"/>
    <dgm:cxn modelId="{C051CAF1-444C-4440-8465-F58FDC5AD078}" srcId="{13525406-C019-434F-99FD-A9AC24396112}" destId="{038E6AB8-A080-47CF-955E-374C729E1B72}" srcOrd="2" destOrd="0" parTransId="{E0BBEB09-E396-4B2A-9BE5-E814EC7D4B07}" sibTransId="{5501040F-6D73-42C3-885E-86DDE8F20933}"/>
    <dgm:cxn modelId="{77B3D5ED-F135-4B78-8326-39FE1BF3E2B1}" type="presOf" srcId="{0CC0B6EA-6C66-4BCA-B7A1-5CEBC484D035}" destId="{0F0D2EE3-2AF2-4F13-A145-73CD282543ED}" srcOrd="0" destOrd="0" presId="urn:microsoft.com/office/officeart/2005/8/layout/vList2"/>
    <dgm:cxn modelId="{60BB75DE-6384-4339-9E1A-24A549B0ACC0}" type="presParOf" srcId="{F3A5240A-3B5F-4F5A-A3E8-769846BDA443}" destId="{0F0D2EE3-2AF2-4F13-A145-73CD282543ED}" srcOrd="0" destOrd="0" presId="urn:microsoft.com/office/officeart/2005/8/layout/vList2"/>
    <dgm:cxn modelId="{1ED71D88-B562-42D8-9E4A-2F89D1970301}" type="presParOf" srcId="{F3A5240A-3B5F-4F5A-A3E8-769846BDA443}" destId="{1C264E4D-2B94-42D4-BC57-E88231E7B1C4}" srcOrd="1" destOrd="0" presId="urn:microsoft.com/office/officeart/2005/8/layout/vList2"/>
    <dgm:cxn modelId="{E443C85C-ED20-443C-911C-CFBF71230402}" type="presParOf" srcId="{F3A5240A-3B5F-4F5A-A3E8-769846BDA443}" destId="{CE48D039-69D8-4FA5-8C75-CC6371F4BDBF}" srcOrd="2" destOrd="0" presId="urn:microsoft.com/office/officeart/2005/8/layout/vList2"/>
    <dgm:cxn modelId="{DC5D94FC-870A-465A-8150-EF0D88B437EE}" type="presParOf" srcId="{F3A5240A-3B5F-4F5A-A3E8-769846BDA443}" destId="{D014DA68-B887-410B-8434-B341E5EE9C40}" srcOrd="3" destOrd="0" presId="urn:microsoft.com/office/officeart/2005/8/layout/vList2"/>
    <dgm:cxn modelId="{F42189B3-4925-4BFB-8C12-0A350A53F6AA}" type="presParOf" srcId="{F3A5240A-3B5F-4F5A-A3E8-769846BDA443}" destId="{C24C379A-E7C3-4518-8383-7367BA9123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ADC35-18E0-4B7A-9101-F2D94BB44A0B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5AD1C22-6395-4754-B464-AA85F03E69AB}">
      <dgm:prSet custT="1"/>
      <dgm:spPr/>
      <dgm:t>
        <a:bodyPr/>
        <a:lstStyle/>
        <a:p>
          <a:pPr rtl="0"/>
          <a:r>
            <a:rPr lang="en-US" sz="3200" b="1" dirty="0" smtClean="0"/>
            <a:t>Attitudes</a:t>
          </a:r>
          <a:endParaRPr lang="en-US" sz="3200" dirty="0"/>
        </a:p>
      </dgm:t>
    </dgm:pt>
    <dgm:pt modelId="{DE635153-CD75-433F-9D57-A13AD6A41A21}" type="parTrans" cxnId="{EF287392-3270-4A58-B8D7-75842E699CDC}">
      <dgm:prSet/>
      <dgm:spPr/>
      <dgm:t>
        <a:bodyPr/>
        <a:lstStyle/>
        <a:p>
          <a:endParaRPr lang="en-US" sz="3200"/>
        </a:p>
      </dgm:t>
    </dgm:pt>
    <dgm:pt modelId="{88B80F98-33A0-4B03-8AA7-30667E673E38}" type="sibTrans" cxnId="{EF287392-3270-4A58-B8D7-75842E699CDC}">
      <dgm:prSet/>
      <dgm:spPr/>
      <dgm:t>
        <a:bodyPr/>
        <a:lstStyle/>
        <a:p>
          <a:endParaRPr lang="en-US" sz="3200"/>
        </a:p>
      </dgm:t>
    </dgm:pt>
    <dgm:pt modelId="{20DF3BA9-9983-4AF9-8015-07A9A72846AC}">
      <dgm:prSet custT="1"/>
      <dgm:spPr/>
      <dgm:t>
        <a:bodyPr/>
        <a:lstStyle/>
        <a:p>
          <a:pPr rtl="0"/>
          <a:r>
            <a:rPr lang="en-US" sz="3200" dirty="0" smtClean="0"/>
            <a:t>Embrace their roles and responsibilities as supervisors</a:t>
          </a:r>
          <a:endParaRPr lang="en-US" sz="3200" dirty="0"/>
        </a:p>
      </dgm:t>
    </dgm:pt>
    <dgm:pt modelId="{06603E16-EED0-4A57-9BCE-410E7E97A2CF}" type="parTrans" cxnId="{D49771F2-694E-463C-9241-33ACF1E5C407}">
      <dgm:prSet/>
      <dgm:spPr/>
      <dgm:t>
        <a:bodyPr/>
        <a:lstStyle/>
        <a:p>
          <a:endParaRPr lang="en-US" sz="3200"/>
        </a:p>
      </dgm:t>
    </dgm:pt>
    <dgm:pt modelId="{B0AC6B8D-E9CB-4BB2-A980-7C9EC76F6AEB}" type="sibTrans" cxnId="{D49771F2-694E-463C-9241-33ACF1E5C407}">
      <dgm:prSet/>
      <dgm:spPr/>
      <dgm:t>
        <a:bodyPr/>
        <a:lstStyle/>
        <a:p>
          <a:endParaRPr lang="en-US" sz="3200"/>
        </a:p>
      </dgm:t>
    </dgm:pt>
    <dgm:pt modelId="{3BED295C-66E5-455D-8880-E269A3AF6E83}">
      <dgm:prSet custT="1"/>
      <dgm:spPr/>
      <dgm:t>
        <a:bodyPr/>
        <a:lstStyle/>
        <a:p>
          <a:pPr rtl="0"/>
          <a:r>
            <a:rPr lang="en-US" sz="3200" dirty="0" smtClean="0"/>
            <a:t>Commit to applying newly acquired self management strategies for a more healthy and productive lifestyle and work relationships.</a:t>
          </a:r>
          <a:endParaRPr lang="en-US" sz="3200" dirty="0"/>
        </a:p>
      </dgm:t>
    </dgm:pt>
    <dgm:pt modelId="{803503FD-1ACE-4275-9DA1-4C770D43FF62}" type="parTrans" cxnId="{0C4C997B-AEAB-492A-9429-DAB567C5FCEC}">
      <dgm:prSet/>
      <dgm:spPr/>
      <dgm:t>
        <a:bodyPr/>
        <a:lstStyle/>
        <a:p>
          <a:endParaRPr lang="en-US" sz="3200"/>
        </a:p>
      </dgm:t>
    </dgm:pt>
    <dgm:pt modelId="{3D5FC4D1-515A-456E-B619-EE86DD5700A7}" type="sibTrans" cxnId="{0C4C997B-AEAB-492A-9429-DAB567C5FCEC}">
      <dgm:prSet/>
      <dgm:spPr/>
      <dgm:t>
        <a:bodyPr/>
        <a:lstStyle/>
        <a:p>
          <a:endParaRPr lang="en-US" sz="3200"/>
        </a:p>
      </dgm:t>
    </dgm:pt>
    <dgm:pt modelId="{9DC5C4FD-FA86-461B-BEE4-7A6F7630E0B8}" type="pres">
      <dgm:prSet presAssocID="{ADFADC35-18E0-4B7A-9101-F2D94BB44A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6A62D-0E03-4404-946B-ABBF46534590}" type="pres">
      <dgm:prSet presAssocID="{E5AD1C22-6395-4754-B464-AA85F03E69AB}" presName="parentLin" presStyleCnt="0"/>
      <dgm:spPr/>
    </dgm:pt>
    <dgm:pt modelId="{F4A3BD55-2E00-49E5-880E-9AC3E919830B}" type="pres">
      <dgm:prSet presAssocID="{E5AD1C22-6395-4754-B464-AA85F03E69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C6F8A0D-66E6-4062-92A9-3403AB8C5DA3}" type="pres">
      <dgm:prSet presAssocID="{E5AD1C22-6395-4754-B464-AA85F03E69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30028-37AF-496F-B663-3085F1EC55EB}" type="pres">
      <dgm:prSet presAssocID="{E5AD1C22-6395-4754-B464-AA85F03E69AB}" presName="negativeSpace" presStyleCnt="0"/>
      <dgm:spPr/>
    </dgm:pt>
    <dgm:pt modelId="{B836F58F-1C02-425F-98F1-F87833B73A95}" type="pres">
      <dgm:prSet presAssocID="{E5AD1C22-6395-4754-B464-AA85F03E69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3D327-A47C-4B86-931E-41A4324CCEAB}" type="presOf" srcId="{3BED295C-66E5-455D-8880-E269A3AF6E83}" destId="{B836F58F-1C02-425F-98F1-F87833B73A95}" srcOrd="0" destOrd="1" presId="urn:microsoft.com/office/officeart/2005/8/layout/list1"/>
    <dgm:cxn modelId="{D49771F2-694E-463C-9241-33ACF1E5C407}" srcId="{E5AD1C22-6395-4754-B464-AA85F03E69AB}" destId="{20DF3BA9-9983-4AF9-8015-07A9A72846AC}" srcOrd="0" destOrd="0" parTransId="{06603E16-EED0-4A57-9BCE-410E7E97A2CF}" sibTransId="{B0AC6B8D-E9CB-4BB2-A980-7C9EC76F6AEB}"/>
    <dgm:cxn modelId="{1FA0F375-C34F-49F9-986C-7C11D4123436}" type="presOf" srcId="{E5AD1C22-6395-4754-B464-AA85F03E69AB}" destId="{6C6F8A0D-66E6-4062-92A9-3403AB8C5DA3}" srcOrd="1" destOrd="0" presId="urn:microsoft.com/office/officeart/2005/8/layout/list1"/>
    <dgm:cxn modelId="{EF287392-3270-4A58-B8D7-75842E699CDC}" srcId="{ADFADC35-18E0-4B7A-9101-F2D94BB44A0B}" destId="{E5AD1C22-6395-4754-B464-AA85F03E69AB}" srcOrd="0" destOrd="0" parTransId="{DE635153-CD75-433F-9D57-A13AD6A41A21}" sibTransId="{88B80F98-33A0-4B03-8AA7-30667E673E38}"/>
    <dgm:cxn modelId="{F132AB16-C060-4F82-874A-A9B586F6768A}" type="presOf" srcId="{E5AD1C22-6395-4754-B464-AA85F03E69AB}" destId="{F4A3BD55-2E00-49E5-880E-9AC3E919830B}" srcOrd="0" destOrd="0" presId="urn:microsoft.com/office/officeart/2005/8/layout/list1"/>
    <dgm:cxn modelId="{0C4C997B-AEAB-492A-9429-DAB567C5FCEC}" srcId="{E5AD1C22-6395-4754-B464-AA85F03E69AB}" destId="{3BED295C-66E5-455D-8880-E269A3AF6E83}" srcOrd="1" destOrd="0" parTransId="{803503FD-1ACE-4275-9DA1-4C770D43FF62}" sibTransId="{3D5FC4D1-515A-456E-B619-EE86DD5700A7}"/>
    <dgm:cxn modelId="{DF27FD1E-AA58-4FC8-B912-D901AF70C319}" type="presOf" srcId="{ADFADC35-18E0-4B7A-9101-F2D94BB44A0B}" destId="{9DC5C4FD-FA86-461B-BEE4-7A6F7630E0B8}" srcOrd="0" destOrd="0" presId="urn:microsoft.com/office/officeart/2005/8/layout/list1"/>
    <dgm:cxn modelId="{405E624B-40D1-4D9A-9356-61C743828A08}" type="presOf" srcId="{20DF3BA9-9983-4AF9-8015-07A9A72846AC}" destId="{B836F58F-1C02-425F-98F1-F87833B73A95}" srcOrd="0" destOrd="0" presId="urn:microsoft.com/office/officeart/2005/8/layout/list1"/>
    <dgm:cxn modelId="{6627BAEB-70ED-4831-84D8-9C31325CE8FF}" type="presParOf" srcId="{9DC5C4FD-FA86-461B-BEE4-7A6F7630E0B8}" destId="{FCF6A62D-0E03-4404-946B-ABBF46534590}" srcOrd="0" destOrd="0" presId="urn:microsoft.com/office/officeart/2005/8/layout/list1"/>
    <dgm:cxn modelId="{B776D14B-A29B-4F95-B872-0E5F654D3EB8}" type="presParOf" srcId="{FCF6A62D-0E03-4404-946B-ABBF46534590}" destId="{F4A3BD55-2E00-49E5-880E-9AC3E919830B}" srcOrd="0" destOrd="0" presId="urn:microsoft.com/office/officeart/2005/8/layout/list1"/>
    <dgm:cxn modelId="{E447BFF2-A12E-434F-ADA7-EF08C2BD4502}" type="presParOf" srcId="{FCF6A62D-0E03-4404-946B-ABBF46534590}" destId="{6C6F8A0D-66E6-4062-92A9-3403AB8C5DA3}" srcOrd="1" destOrd="0" presId="urn:microsoft.com/office/officeart/2005/8/layout/list1"/>
    <dgm:cxn modelId="{BC4E6297-1404-4922-839B-74DE9B263EBB}" type="presParOf" srcId="{9DC5C4FD-FA86-461B-BEE4-7A6F7630E0B8}" destId="{86130028-37AF-496F-B663-3085F1EC55EB}" srcOrd="1" destOrd="0" presId="urn:microsoft.com/office/officeart/2005/8/layout/list1"/>
    <dgm:cxn modelId="{808A2C55-B567-422F-A7AF-504EBD7E95BE}" type="presParOf" srcId="{9DC5C4FD-FA86-461B-BEE4-7A6F7630E0B8}" destId="{B836F58F-1C02-425F-98F1-F87833B73A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5ED4FE7-F151-44EC-954E-D42577FFD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50BF5E-BB50-4F01-9DA8-1C5C973A4F10}">
      <dgm:prSet custT="1"/>
      <dgm:spPr/>
      <dgm:t>
        <a:bodyPr/>
        <a:lstStyle/>
        <a:p>
          <a:pPr algn="ctr" rtl="0"/>
          <a:r>
            <a:rPr lang="en-US" sz="3600" b="1" dirty="0" smtClean="0"/>
            <a:t>More globalization means more</a:t>
          </a:r>
          <a:br>
            <a:rPr lang="en-US" sz="3600" b="1" dirty="0" smtClean="0"/>
          </a:br>
          <a:r>
            <a:rPr lang="en-US" sz="3600" b="1" dirty="0" smtClean="0"/>
            <a:t>competition, and more pressure</a:t>
          </a:r>
          <a:br>
            <a:rPr lang="en-US" sz="3600" b="1" dirty="0" smtClean="0"/>
          </a:br>
          <a:r>
            <a:rPr lang="en-US" sz="3600" b="1" dirty="0" smtClean="0"/>
            <a:t>to be “world-class”</a:t>
          </a:r>
          <a:endParaRPr lang="en-US" sz="3600" b="1" dirty="0"/>
        </a:p>
      </dgm:t>
    </dgm:pt>
    <dgm:pt modelId="{C491FCEB-4C71-435F-B503-846EA6F320C7}" type="parTrans" cxnId="{8B43DD2C-C92C-40E9-B733-844F7DEA3E1F}">
      <dgm:prSet/>
      <dgm:spPr/>
      <dgm:t>
        <a:bodyPr/>
        <a:lstStyle/>
        <a:p>
          <a:endParaRPr lang="en-US"/>
        </a:p>
      </dgm:t>
    </dgm:pt>
    <dgm:pt modelId="{DA5E80DE-3BF5-485C-A90A-46403C086A57}" type="sibTrans" cxnId="{8B43DD2C-C92C-40E9-B733-844F7DEA3E1F}">
      <dgm:prSet/>
      <dgm:spPr/>
      <dgm:t>
        <a:bodyPr/>
        <a:lstStyle/>
        <a:p>
          <a:endParaRPr lang="en-US"/>
        </a:p>
      </dgm:t>
    </dgm:pt>
    <dgm:pt modelId="{40DE8A88-0F01-4A74-B711-815C438D634A}" type="pres">
      <dgm:prSet presAssocID="{F5ED4FE7-F151-44EC-954E-D42577FFD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C1E6B-D3C7-426D-8EF6-CB9A2E50036E}" type="pres">
      <dgm:prSet presAssocID="{EC50BF5E-BB50-4F01-9DA8-1C5C973A4F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3DD2C-C92C-40E9-B733-844F7DEA3E1F}" srcId="{F5ED4FE7-F151-44EC-954E-D42577FFD789}" destId="{EC50BF5E-BB50-4F01-9DA8-1C5C973A4F10}" srcOrd="0" destOrd="0" parTransId="{C491FCEB-4C71-435F-B503-846EA6F320C7}" sibTransId="{DA5E80DE-3BF5-485C-A90A-46403C086A57}"/>
    <dgm:cxn modelId="{BCFE0446-D671-4AEC-ADDE-AB52F65D3172}" type="presOf" srcId="{EC50BF5E-BB50-4F01-9DA8-1C5C973A4F10}" destId="{7B8C1E6B-D3C7-426D-8EF6-CB9A2E50036E}" srcOrd="0" destOrd="0" presId="urn:microsoft.com/office/officeart/2005/8/layout/vList2"/>
    <dgm:cxn modelId="{069315A0-4B02-4DE2-90C1-5270D037FA18}" type="presOf" srcId="{F5ED4FE7-F151-44EC-954E-D42577FFD789}" destId="{40DE8A88-0F01-4A74-B711-815C438D634A}" srcOrd="0" destOrd="0" presId="urn:microsoft.com/office/officeart/2005/8/layout/vList2"/>
    <dgm:cxn modelId="{ED5E45E3-D540-49C0-8C40-864E96E4F771}" type="presParOf" srcId="{40DE8A88-0F01-4A74-B711-815C438D634A}" destId="{7B8C1E6B-D3C7-426D-8EF6-CB9A2E5003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A098879-6691-42EA-A81C-F80D7CF6C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BC7BC5-ABB0-479B-914F-492FCA32194C}">
      <dgm:prSet custT="1"/>
      <dgm:spPr/>
      <dgm:t>
        <a:bodyPr/>
        <a:lstStyle/>
        <a:p>
          <a:pPr algn="ctr" rtl="0"/>
          <a:r>
            <a:rPr lang="en-US" sz="4000" b="1" dirty="0" smtClean="0"/>
            <a:t>Diversity at work</a:t>
          </a:r>
          <a:endParaRPr lang="en-US" sz="4000" dirty="0"/>
        </a:p>
      </dgm:t>
    </dgm:pt>
    <dgm:pt modelId="{942AE194-219A-4ACA-8256-23BBF953597D}" type="parTrans" cxnId="{2CA5F697-831D-4078-9E10-090C51707552}">
      <dgm:prSet/>
      <dgm:spPr/>
      <dgm:t>
        <a:bodyPr/>
        <a:lstStyle/>
        <a:p>
          <a:endParaRPr lang="en-US" sz="4000"/>
        </a:p>
      </dgm:t>
    </dgm:pt>
    <dgm:pt modelId="{C1D923B8-A87B-4656-BE1C-244B6E17ACB9}" type="sibTrans" cxnId="{2CA5F697-831D-4078-9E10-090C51707552}">
      <dgm:prSet/>
      <dgm:spPr/>
      <dgm:t>
        <a:bodyPr/>
        <a:lstStyle/>
        <a:p>
          <a:endParaRPr lang="en-US" sz="4000"/>
        </a:p>
      </dgm:t>
    </dgm:pt>
    <dgm:pt modelId="{815B1A6A-A7BD-49ED-A68A-828AFAF16A8E}" type="pres">
      <dgm:prSet presAssocID="{5A098879-6691-42EA-A81C-F80D7CF6C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55FD2-3BBC-4931-A08E-51E12E7AC2AC}" type="pres">
      <dgm:prSet presAssocID="{17BC7BC5-ABB0-479B-914F-492FCA3219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F1210-5E9C-47B6-B72C-A0F13A36F607}" type="presOf" srcId="{5A098879-6691-42EA-A81C-F80D7CF6CE1C}" destId="{815B1A6A-A7BD-49ED-A68A-828AFAF16A8E}" srcOrd="0" destOrd="0" presId="urn:microsoft.com/office/officeart/2005/8/layout/vList2"/>
    <dgm:cxn modelId="{4736B780-DFF6-4DF8-B3C4-FC0AE0310660}" type="presOf" srcId="{17BC7BC5-ABB0-479B-914F-492FCA32194C}" destId="{E6755FD2-3BBC-4931-A08E-51E12E7AC2AC}" srcOrd="0" destOrd="0" presId="urn:microsoft.com/office/officeart/2005/8/layout/vList2"/>
    <dgm:cxn modelId="{2CA5F697-831D-4078-9E10-090C51707552}" srcId="{5A098879-6691-42EA-A81C-F80D7CF6CE1C}" destId="{17BC7BC5-ABB0-479B-914F-492FCA32194C}" srcOrd="0" destOrd="0" parTransId="{942AE194-219A-4ACA-8256-23BBF953597D}" sibTransId="{C1D923B8-A87B-4656-BE1C-244B6E17ACB9}"/>
    <dgm:cxn modelId="{D5C3505F-6B5A-4EE6-965B-134808690557}" type="presParOf" srcId="{815B1A6A-A7BD-49ED-A68A-828AFAF16A8E}" destId="{E6755FD2-3BBC-4931-A08E-51E12E7AC2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5AD9855-BA18-4CEC-A2A3-726FC3FB43D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14BEF0-5543-457C-B353-490125717CE0}">
      <dgm:prSet/>
      <dgm:spPr/>
      <dgm:t>
        <a:bodyPr/>
        <a:lstStyle/>
        <a:p>
          <a:pPr algn="ctr" rtl="0"/>
          <a:r>
            <a:rPr lang="en-US" b="1" i="1" dirty="0" smtClean="0"/>
            <a:t>…means having a workforce composed of two or more groups of employees with various racial, ethnic, gender, cultural, national origin, handicap, age, and religious backgrounds, </a:t>
          </a:r>
          <a:endParaRPr lang="en-US" b="1" dirty="0"/>
        </a:p>
      </dgm:t>
    </dgm:pt>
    <dgm:pt modelId="{46924DAD-5268-4D14-B075-3C69F413ACEA}" type="parTrans" cxnId="{C2AF9103-C918-49D3-B405-356D02817BE9}">
      <dgm:prSet/>
      <dgm:spPr/>
      <dgm:t>
        <a:bodyPr/>
        <a:lstStyle/>
        <a:p>
          <a:pPr algn="ctr"/>
          <a:endParaRPr lang="en-US"/>
        </a:p>
      </dgm:t>
    </dgm:pt>
    <dgm:pt modelId="{91F1AD36-6D4E-4E8E-B13C-3268036FC147}" type="sibTrans" cxnId="{C2AF9103-C918-49D3-B405-356D02817BE9}">
      <dgm:prSet/>
      <dgm:spPr/>
      <dgm:t>
        <a:bodyPr/>
        <a:lstStyle/>
        <a:p>
          <a:pPr algn="ctr"/>
          <a:endParaRPr lang="en-US"/>
        </a:p>
      </dgm:t>
    </dgm:pt>
    <dgm:pt modelId="{E088E4F1-1065-487B-AAD4-017FECD319D0}" type="pres">
      <dgm:prSet presAssocID="{C5AD9855-BA18-4CEC-A2A3-726FC3FB43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270B6-233E-4BDB-BF88-FBF68538579F}" type="pres">
      <dgm:prSet presAssocID="{D514BEF0-5543-457C-B353-490125717C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F9103-C918-49D3-B405-356D02817BE9}" srcId="{C5AD9855-BA18-4CEC-A2A3-726FC3FB43DD}" destId="{D514BEF0-5543-457C-B353-490125717CE0}" srcOrd="0" destOrd="0" parTransId="{46924DAD-5268-4D14-B075-3C69F413ACEA}" sibTransId="{91F1AD36-6D4E-4E8E-B13C-3268036FC147}"/>
    <dgm:cxn modelId="{C822937C-81E7-486C-97C4-491669C54BEB}" type="presOf" srcId="{D514BEF0-5543-457C-B353-490125717CE0}" destId="{8D6270B6-233E-4BDB-BF88-FBF68538579F}" srcOrd="0" destOrd="0" presId="urn:microsoft.com/office/officeart/2005/8/layout/vList2"/>
    <dgm:cxn modelId="{47B4382A-2371-49EE-B205-2F9EFCE06344}" type="presOf" srcId="{C5AD9855-BA18-4CEC-A2A3-726FC3FB43DD}" destId="{E088E4F1-1065-487B-AAD4-017FECD319D0}" srcOrd="0" destOrd="0" presId="urn:microsoft.com/office/officeart/2005/8/layout/vList2"/>
    <dgm:cxn modelId="{4B2EB640-6711-4C2A-8891-B14E6727DF91}" type="presParOf" srcId="{E088E4F1-1065-487B-AAD4-017FECD319D0}" destId="{8D6270B6-233E-4BDB-BF88-FBF6853857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CB6D31F-04AA-4987-9BC7-B916E372910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7519FE-926E-4679-AC72-EA8CA8D8A437}">
      <dgm:prSet custT="1"/>
      <dgm:spPr/>
      <dgm:t>
        <a:bodyPr/>
        <a:lstStyle/>
        <a:p>
          <a:pPr algn="ctr" rtl="0"/>
          <a:r>
            <a:rPr lang="en-US" sz="3200" b="1" dirty="0" smtClean="0"/>
            <a:t>Diversity at work</a:t>
          </a:r>
          <a:br>
            <a:rPr lang="en-US" sz="3200" b="1" dirty="0" smtClean="0"/>
          </a:br>
          <a:endParaRPr lang="en-US" sz="3200" dirty="0"/>
        </a:p>
      </dgm:t>
    </dgm:pt>
    <dgm:pt modelId="{2FEE32B4-999E-4643-8AC3-573FE3D34B42}" type="parTrans" cxnId="{9F04AB2E-AD8E-4AE3-8128-9FABB9ECFBE4}">
      <dgm:prSet/>
      <dgm:spPr/>
      <dgm:t>
        <a:bodyPr/>
        <a:lstStyle/>
        <a:p>
          <a:endParaRPr lang="en-US"/>
        </a:p>
      </dgm:t>
    </dgm:pt>
    <dgm:pt modelId="{24E42FB5-61BE-4C7F-936D-093CCA5143BE}" type="sibTrans" cxnId="{9F04AB2E-AD8E-4AE3-8128-9FABB9ECFBE4}">
      <dgm:prSet/>
      <dgm:spPr/>
      <dgm:t>
        <a:bodyPr/>
        <a:lstStyle/>
        <a:p>
          <a:endParaRPr lang="en-US"/>
        </a:p>
      </dgm:t>
    </dgm:pt>
    <dgm:pt modelId="{7F1B89C2-0765-40DA-8940-2B105C598CA4}" type="pres">
      <dgm:prSet presAssocID="{9CB6D31F-04AA-4987-9BC7-B916E3729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8520BD-904D-4DE3-839B-1C465F4A2A99}" type="pres">
      <dgm:prSet presAssocID="{117519FE-926E-4679-AC72-EA8CA8D8A437}" presName="parentText" presStyleLbl="node1" presStyleIdx="0" presStyleCnt="1" custScaleY="228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4AB2E-AD8E-4AE3-8128-9FABB9ECFBE4}" srcId="{9CB6D31F-04AA-4987-9BC7-B916E372910B}" destId="{117519FE-926E-4679-AC72-EA8CA8D8A437}" srcOrd="0" destOrd="0" parTransId="{2FEE32B4-999E-4643-8AC3-573FE3D34B42}" sibTransId="{24E42FB5-61BE-4C7F-936D-093CCA5143BE}"/>
    <dgm:cxn modelId="{7FBBA003-EEDF-4D0B-B073-4A6A38AD1C43}" type="presOf" srcId="{117519FE-926E-4679-AC72-EA8CA8D8A437}" destId="{AB8520BD-904D-4DE3-839B-1C465F4A2A99}" srcOrd="0" destOrd="0" presId="urn:microsoft.com/office/officeart/2005/8/layout/vList2"/>
    <dgm:cxn modelId="{1244673E-518C-4B6C-8278-45EFA184C8C0}" type="presOf" srcId="{9CB6D31F-04AA-4987-9BC7-B916E372910B}" destId="{7F1B89C2-0765-40DA-8940-2B105C598CA4}" srcOrd="0" destOrd="0" presId="urn:microsoft.com/office/officeart/2005/8/layout/vList2"/>
    <dgm:cxn modelId="{1D16B174-FCF2-4264-9B22-0609FCEB4B44}" type="presParOf" srcId="{7F1B89C2-0765-40DA-8940-2B105C598CA4}" destId="{AB8520BD-904D-4DE3-839B-1C465F4A2A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766F5DF-C0B3-4B0A-A3BD-31B8F46FA19D}" type="doc">
      <dgm:prSet loTypeId="urn:microsoft.com/office/officeart/2005/8/layout/vList2" loCatId="list" qsTypeId="urn:microsoft.com/office/officeart/2005/8/quickstyle/simple1" qsCatId="simple" csTypeId="urn:microsoft.com/office/officeart/2005/8/colors/colorful1#7" csCatId="colorful"/>
      <dgm:spPr/>
      <dgm:t>
        <a:bodyPr/>
        <a:lstStyle/>
        <a:p>
          <a:endParaRPr lang="en-US"/>
        </a:p>
      </dgm:t>
    </dgm:pt>
    <dgm:pt modelId="{731A1667-949E-42A7-9A21-4215F50D7071}">
      <dgm:prSet/>
      <dgm:spPr/>
      <dgm:t>
        <a:bodyPr/>
        <a:lstStyle/>
        <a:p>
          <a:pPr algn="ctr" rtl="0"/>
          <a:r>
            <a:rPr lang="en-US" b="1" dirty="0" smtClean="0"/>
            <a:t>You will find yourself supervising many different groups!</a:t>
          </a:r>
          <a:endParaRPr lang="en-US" dirty="0"/>
        </a:p>
      </dgm:t>
    </dgm:pt>
    <dgm:pt modelId="{466D1C8D-05C4-48AC-8883-872B4BA4A13E}" type="parTrans" cxnId="{294813C4-D280-4C16-BBB8-BC2DD13024D5}">
      <dgm:prSet/>
      <dgm:spPr/>
      <dgm:t>
        <a:bodyPr/>
        <a:lstStyle/>
        <a:p>
          <a:pPr algn="ctr"/>
          <a:endParaRPr lang="en-US"/>
        </a:p>
      </dgm:t>
    </dgm:pt>
    <dgm:pt modelId="{04777FF3-B411-4C99-AF87-B45154DE6DC4}" type="sibTrans" cxnId="{294813C4-D280-4C16-BBB8-BC2DD13024D5}">
      <dgm:prSet/>
      <dgm:spPr/>
      <dgm:t>
        <a:bodyPr/>
        <a:lstStyle/>
        <a:p>
          <a:pPr algn="ctr"/>
          <a:endParaRPr lang="en-US"/>
        </a:p>
      </dgm:t>
    </dgm:pt>
    <dgm:pt modelId="{47BB868E-C60F-4210-88E1-1F3C0E24E6B3}" type="pres">
      <dgm:prSet presAssocID="{E766F5DF-C0B3-4B0A-A3BD-31B8F46FA1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3CD88-2EC2-4F3A-8140-0B6F841A3D1C}" type="pres">
      <dgm:prSet presAssocID="{731A1667-949E-42A7-9A21-4215F50D70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B3521-DCA7-4455-A26A-D7E8F13E66EC}" type="presOf" srcId="{731A1667-949E-42A7-9A21-4215F50D7071}" destId="{E513CD88-2EC2-4F3A-8140-0B6F841A3D1C}" srcOrd="0" destOrd="0" presId="urn:microsoft.com/office/officeart/2005/8/layout/vList2"/>
    <dgm:cxn modelId="{294813C4-D280-4C16-BBB8-BC2DD13024D5}" srcId="{E766F5DF-C0B3-4B0A-A3BD-31B8F46FA19D}" destId="{731A1667-949E-42A7-9A21-4215F50D7071}" srcOrd="0" destOrd="0" parTransId="{466D1C8D-05C4-48AC-8883-872B4BA4A13E}" sibTransId="{04777FF3-B411-4C99-AF87-B45154DE6DC4}"/>
    <dgm:cxn modelId="{F4288233-ABB0-44AB-9F06-6BBBC964E61D}" type="presOf" srcId="{E766F5DF-C0B3-4B0A-A3BD-31B8F46FA19D}" destId="{47BB868E-C60F-4210-88E1-1F3C0E24E6B3}" srcOrd="0" destOrd="0" presId="urn:microsoft.com/office/officeart/2005/8/layout/vList2"/>
    <dgm:cxn modelId="{DDBE8D08-7F17-4AEA-9DCB-D0D0065299F0}" type="presParOf" srcId="{47BB868E-C60F-4210-88E1-1F3C0E24E6B3}" destId="{E513CD88-2EC2-4F3A-8140-0B6F841A3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407528E-A340-4554-9111-37633A789B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77862A-C764-48C0-96F7-0D721F1EC7BD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Gender</a:t>
          </a:r>
          <a:endParaRPr lang="en-US" sz="2800" dirty="0">
            <a:solidFill>
              <a:schemeClr val="tx1"/>
            </a:solidFill>
          </a:endParaRPr>
        </a:p>
      </dgm:t>
    </dgm:pt>
    <dgm:pt modelId="{65277A09-5957-4E7D-BFE2-94D96286E4E8}" type="parTrans" cxnId="{0A9F96D8-495A-43E7-A03D-58D38A17AEC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32A4C23-6241-4B91-9D63-6CCFDBBB430F}" type="sibTrans" cxnId="{0A9F96D8-495A-43E7-A03D-58D38A17AEC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CD1CE47-4714-4176-99BF-3577F7633F4C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Religion</a:t>
          </a:r>
          <a:endParaRPr lang="en-US" sz="2800" dirty="0">
            <a:solidFill>
              <a:schemeClr val="tx1"/>
            </a:solidFill>
          </a:endParaRPr>
        </a:p>
      </dgm:t>
    </dgm:pt>
    <dgm:pt modelId="{066D2080-D3CE-4A51-89A5-BE895B336BA0}" type="parTrans" cxnId="{D531AEA1-BC13-434E-BD79-E9E414CE9D7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0E867E4-F3E6-438F-9817-ED2F97CA90F4}" type="sibTrans" cxnId="{D531AEA1-BC13-434E-BD79-E9E414CE9D7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6E4C043-17CE-4BE5-BD94-5ADCE644425C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People with disabilities</a:t>
          </a:r>
          <a:endParaRPr lang="en-US" sz="2800" dirty="0">
            <a:solidFill>
              <a:schemeClr val="tx1"/>
            </a:solidFill>
          </a:endParaRPr>
        </a:p>
      </dgm:t>
    </dgm:pt>
    <dgm:pt modelId="{90AEB4DC-0AB5-483B-9438-E3462022276E}" type="parTrans" cxnId="{47235D91-A142-4DCA-8AE5-ACBC2B3D1F2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67E04BA-3919-4D32-9CF3-1E4DC6571B91}" type="sibTrans" cxnId="{47235D91-A142-4DCA-8AE5-ACBC2B3D1F2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C0463E0-1D32-4E17-8C16-8F19CB9E3F2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Racial and ethnic groups</a:t>
          </a:r>
          <a:endParaRPr lang="en-US" sz="2800" dirty="0">
            <a:solidFill>
              <a:schemeClr val="tx1"/>
            </a:solidFill>
          </a:endParaRPr>
        </a:p>
      </dgm:t>
    </dgm:pt>
    <dgm:pt modelId="{3DA77F21-36C8-4C72-A618-C5E0F9C44123}" type="parTrans" cxnId="{0DE25BD5-C7AB-4DBC-AF2A-D2F28FE60E8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A8F36B8-974B-4FCC-954A-181639F83BBF}" type="sibTrans" cxnId="{0DE25BD5-C7AB-4DBC-AF2A-D2F28FE60E8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FA10FE3-074A-4B14-9AC6-7FC87D20980C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Older and younger workers</a:t>
          </a:r>
          <a:endParaRPr lang="en-US" sz="2800" dirty="0">
            <a:solidFill>
              <a:schemeClr val="tx1"/>
            </a:solidFill>
          </a:endParaRPr>
        </a:p>
      </dgm:t>
    </dgm:pt>
    <dgm:pt modelId="{3F211057-840B-4B5D-9844-9E25605F1D97}" type="parTrans" cxnId="{A571CD93-9A9E-426D-BA12-C659A8DC870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CC42DD0-92B1-4CD3-A0FD-61DAEDDAF4CD}" type="sibTrans" cxnId="{A571CD93-9A9E-426D-BA12-C659A8DC870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044CF12-B44A-4BDA-8C86-E1F1182EF281}" type="pres">
      <dgm:prSet presAssocID="{8407528E-A340-4554-9111-37633A789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FF73D-930F-4FBB-9917-4CD15AA2C6ED}" type="pres">
      <dgm:prSet presAssocID="{C477862A-C764-48C0-96F7-0D721F1EC7B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69C5-BB37-4361-BD76-A23BC86141CB}" type="pres">
      <dgm:prSet presAssocID="{C32A4C23-6241-4B91-9D63-6CCFDBBB430F}" presName="spacer" presStyleCnt="0"/>
      <dgm:spPr/>
    </dgm:pt>
    <dgm:pt modelId="{AD24674D-EA57-4F35-B6B1-A075788A3F46}" type="pres">
      <dgm:prSet presAssocID="{4CD1CE47-4714-4176-99BF-3577F7633F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C8A70-DD58-4B51-9224-F81764DF270B}" type="pres">
      <dgm:prSet presAssocID="{30E867E4-F3E6-438F-9817-ED2F97CA90F4}" presName="spacer" presStyleCnt="0"/>
      <dgm:spPr/>
    </dgm:pt>
    <dgm:pt modelId="{B74CB149-A221-4077-8DF9-F6D177388775}" type="pres">
      <dgm:prSet presAssocID="{C6E4C043-17CE-4BE5-BD94-5ADCE64442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14CCB-9F5E-45C4-A915-45C63295F291}" type="pres">
      <dgm:prSet presAssocID="{F67E04BA-3919-4D32-9CF3-1E4DC6571B91}" presName="spacer" presStyleCnt="0"/>
      <dgm:spPr/>
    </dgm:pt>
    <dgm:pt modelId="{3091DC42-A226-484E-A6C9-4DDB03271BE2}" type="pres">
      <dgm:prSet presAssocID="{FC0463E0-1D32-4E17-8C16-8F19CB9E3F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5ECA2-95E7-4BF3-BCA0-41BDC1499821}" type="pres">
      <dgm:prSet presAssocID="{4A8F36B8-974B-4FCC-954A-181639F83BBF}" presName="spacer" presStyleCnt="0"/>
      <dgm:spPr/>
    </dgm:pt>
    <dgm:pt modelId="{C7EA06F0-18DE-4C5D-B467-7A708DB96E7B}" type="pres">
      <dgm:prSet presAssocID="{AFA10FE3-074A-4B14-9AC6-7FC87D20980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35D91-A142-4DCA-8AE5-ACBC2B3D1F26}" srcId="{8407528E-A340-4554-9111-37633A789B6F}" destId="{C6E4C043-17CE-4BE5-BD94-5ADCE644425C}" srcOrd="2" destOrd="0" parTransId="{90AEB4DC-0AB5-483B-9438-E3462022276E}" sibTransId="{F67E04BA-3919-4D32-9CF3-1E4DC6571B91}"/>
    <dgm:cxn modelId="{0DE25BD5-C7AB-4DBC-AF2A-D2F28FE60E82}" srcId="{8407528E-A340-4554-9111-37633A789B6F}" destId="{FC0463E0-1D32-4E17-8C16-8F19CB9E3F22}" srcOrd="3" destOrd="0" parTransId="{3DA77F21-36C8-4C72-A618-C5E0F9C44123}" sibTransId="{4A8F36B8-974B-4FCC-954A-181639F83BBF}"/>
    <dgm:cxn modelId="{2E68D8BD-E7FE-427B-AC33-D8BD8EA77ABB}" type="presOf" srcId="{C6E4C043-17CE-4BE5-BD94-5ADCE644425C}" destId="{B74CB149-A221-4077-8DF9-F6D177388775}" srcOrd="0" destOrd="0" presId="urn:microsoft.com/office/officeart/2005/8/layout/vList2"/>
    <dgm:cxn modelId="{CA8AF6F5-0CC4-4D46-B9BA-782353810E03}" type="presOf" srcId="{C477862A-C764-48C0-96F7-0D721F1EC7BD}" destId="{994FF73D-930F-4FBB-9917-4CD15AA2C6ED}" srcOrd="0" destOrd="0" presId="urn:microsoft.com/office/officeart/2005/8/layout/vList2"/>
    <dgm:cxn modelId="{7D6C4CE4-C3AD-40AA-A9D4-07AA50E5CBC0}" type="presOf" srcId="{4CD1CE47-4714-4176-99BF-3577F7633F4C}" destId="{AD24674D-EA57-4F35-B6B1-A075788A3F46}" srcOrd="0" destOrd="0" presId="urn:microsoft.com/office/officeart/2005/8/layout/vList2"/>
    <dgm:cxn modelId="{2B5A84E6-AE6B-4CF3-BF64-D19EF22A98F6}" type="presOf" srcId="{8407528E-A340-4554-9111-37633A789B6F}" destId="{5044CF12-B44A-4BDA-8C86-E1F1182EF281}" srcOrd="0" destOrd="0" presId="urn:microsoft.com/office/officeart/2005/8/layout/vList2"/>
    <dgm:cxn modelId="{D531AEA1-BC13-434E-BD79-E9E414CE9D77}" srcId="{8407528E-A340-4554-9111-37633A789B6F}" destId="{4CD1CE47-4714-4176-99BF-3577F7633F4C}" srcOrd="1" destOrd="0" parTransId="{066D2080-D3CE-4A51-89A5-BE895B336BA0}" sibTransId="{30E867E4-F3E6-438F-9817-ED2F97CA90F4}"/>
    <dgm:cxn modelId="{CDCF2995-C39C-4038-A8BB-753700227E5B}" type="presOf" srcId="{AFA10FE3-074A-4B14-9AC6-7FC87D20980C}" destId="{C7EA06F0-18DE-4C5D-B467-7A708DB96E7B}" srcOrd="0" destOrd="0" presId="urn:microsoft.com/office/officeart/2005/8/layout/vList2"/>
    <dgm:cxn modelId="{A571CD93-9A9E-426D-BA12-C659A8DC870F}" srcId="{8407528E-A340-4554-9111-37633A789B6F}" destId="{AFA10FE3-074A-4B14-9AC6-7FC87D20980C}" srcOrd="4" destOrd="0" parTransId="{3F211057-840B-4B5D-9844-9E25605F1D97}" sibTransId="{BCC42DD0-92B1-4CD3-A0FD-61DAEDDAF4CD}"/>
    <dgm:cxn modelId="{552BEC74-02B7-4E7B-82E8-5E4C1A0E804D}" type="presOf" srcId="{FC0463E0-1D32-4E17-8C16-8F19CB9E3F22}" destId="{3091DC42-A226-484E-A6C9-4DDB03271BE2}" srcOrd="0" destOrd="0" presId="urn:microsoft.com/office/officeart/2005/8/layout/vList2"/>
    <dgm:cxn modelId="{0A9F96D8-495A-43E7-A03D-58D38A17AECF}" srcId="{8407528E-A340-4554-9111-37633A789B6F}" destId="{C477862A-C764-48C0-96F7-0D721F1EC7BD}" srcOrd="0" destOrd="0" parTransId="{65277A09-5957-4E7D-BFE2-94D96286E4E8}" sibTransId="{C32A4C23-6241-4B91-9D63-6CCFDBBB430F}"/>
    <dgm:cxn modelId="{B6BF0FB7-0812-4AF9-9462-45238C83EFF6}" type="presParOf" srcId="{5044CF12-B44A-4BDA-8C86-E1F1182EF281}" destId="{994FF73D-930F-4FBB-9917-4CD15AA2C6ED}" srcOrd="0" destOrd="0" presId="urn:microsoft.com/office/officeart/2005/8/layout/vList2"/>
    <dgm:cxn modelId="{7CB2FCDA-0A6B-4E2D-8F56-58E4A6F0907C}" type="presParOf" srcId="{5044CF12-B44A-4BDA-8C86-E1F1182EF281}" destId="{A76569C5-BB37-4361-BD76-A23BC86141CB}" srcOrd="1" destOrd="0" presId="urn:microsoft.com/office/officeart/2005/8/layout/vList2"/>
    <dgm:cxn modelId="{159AD026-D4BD-4EC0-A2BB-3924037A1A7C}" type="presParOf" srcId="{5044CF12-B44A-4BDA-8C86-E1F1182EF281}" destId="{AD24674D-EA57-4F35-B6B1-A075788A3F46}" srcOrd="2" destOrd="0" presId="urn:microsoft.com/office/officeart/2005/8/layout/vList2"/>
    <dgm:cxn modelId="{5F8E35A8-50A5-42C0-847C-5F702E198A87}" type="presParOf" srcId="{5044CF12-B44A-4BDA-8C86-E1F1182EF281}" destId="{F38C8A70-DD58-4B51-9224-F81764DF270B}" srcOrd="3" destOrd="0" presId="urn:microsoft.com/office/officeart/2005/8/layout/vList2"/>
    <dgm:cxn modelId="{DCDCD2DE-12FB-406E-86EF-95D61C71228D}" type="presParOf" srcId="{5044CF12-B44A-4BDA-8C86-E1F1182EF281}" destId="{B74CB149-A221-4077-8DF9-F6D177388775}" srcOrd="4" destOrd="0" presId="urn:microsoft.com/office/officeart/2005/8/layout/vList2"/>
    <dgm:cxn modelId="{99602199-B620-4266-8419-A2AD3FCDF6C0}" type="presParOf" srcId="{5044CF12-B44A-4BDA-8C86-E1F1182EF281}" destId="{16814CCB-9F5E-45C4-A915-45C63295F291}" srcOrd="5" destOrd="0" presId="urn:microsoft.com/office/officeart/2005/8/layout/vList2"/>
    <dgm:cxn modelId="{135F60C3-11D3-4CD2-8192-E5FD1702777F}" type="presParOf" srcId="{5044CF12-B44A-4BDA-8C86-E1F1182EF281}" destId="{3091DC42-A226-484E-A6C9-4DDB03271BE2}" srcOrd="6" destOrd="0" presId="urn:microsoft.com/office/officeart/2005/8/layout/vList2"/>
    <dgm:cxn modelId="{DC6F4DFD-BDAF-4B48-8A5C-4C93AC55866E}" type="presParOf" srcId="{5044CF12-B44A-4BDA-8C86-E1F1182EF281}" destId="{8925ECA2-95E7-4BF3-BCA0-41BDC1499821}" srcOrd="7" destOrd="0" presId="urn:microsoft.com/office/officeart/2005/8/layout/vList2"/>
    <dgm:cxn modelId="{0B1C89A7-F51C-41FE-8CBA-D349FA75867F}" type="presParOf" srcId="{5044CF12-B44A-4BDA-8C86-E1F1182EF281}" destId="{C7EA06F0-18DE-4C5D-B467-7A708DB96E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4CBE6ED-CFEA-4B0F-AC62-E132671B17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D67C4F-447F-4CDF-AB25-113ED97C5405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FFC000"/>
              </a:solidFill>
            </a:rPr>
            <a:t>What do these developments and changes all mean for what supervisors must know to be successful today? </a:t>
          </a:r>
          <a:endParaRPr lang="en-US" dirty="0">
            <a:solidFill>
              <a:srgbClr val="FFC000"/>
            </a:solidFill>
          </a:endParaRPr>
        </a:p>
      </dgm:t>
    </dgm:pt>
    <dgm:pt modelId="{06C9C819-B24F-4587-8E75-D9E680F6C58F}" type="parTrans" cxnId="{592258D7-A692-45D9-97EC-B417C872D5AE}">
      <dgm:prSet/>
      <dgm:spPr/>
      <dgm:t>
        <a:bodyPr/>
        <a:lstStyle/>
        <a:p>
          <a:pPr algn="ctr"/>
          <a:endParaRPr lang="en-US">
            <a:solidFill>
              <a:srgbClr val="FFC000"/>
            </a:solidFill>
          </a:endParaRPr>
        </a:p>
      </dgm:t>
    </dgm:pt>
    <dgm:pt modelId="{86A34014-449B-494A-B65E-6DC92CF3736B}" type="sibTrans" cxnId="{592258D7-A692-45D9-97EC-B417C872D5AE}">
      <dgm:prSet/>
      <dgm:spPr/>
      <dgm:t>
        <a:bodyPr/>
        <a:lstStyle/>
        <a:p>
          <a:pPr algn="ctr"/>
          <a:endParaRPr lang="en-US">
            <a:solidFill>
              <a:srgbClr val="FFC000"/>
            </a:solidFill>
          </a:endParaRPr>
        </a:p>
      </dgm:t>
    </dgm:pt>
    <dgm:pt modelId="{1CB33E63-B4B2-48F3-A18D-2ADF45EC936E}" type="pres">
      <dgm:prSet presAssocID="{B4CBE6ED-CFEA-4B0F-AC62-E132671B17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427EA7-926E-46D2-8B2B-240610CECE3D}" type="pres">
      <dgm:prSet presAssocID="{1BD67C4F-447F-4CDF-AB25-113ED97C54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56CAF-9B33-4CEA-8E60-60236E502BEB}" type="presOf" srcId="{B4CBE6ED-CFEA-4B0F-AC62-E132671B1717}" destId="{1CB33E63-B4B2-48F3-A18D-2ADF45EC936E}" srcOrd="0" destOrd="0" presId="urn:microsoft.com/office/officeart/2005/8/layout/vList2"/>
    <dgm:cxn modelId="{592258D7-A692-45D9-97EC-B417C872D5AE}" srcId="{B4CBE6ED-CFEA-4B0F-AC62-E132671B1717}" destId="{1BD67C4F-447F-4CDF-AB25-113ED97C5405}" srcOrd="0" destOrd="0" parTransId="{06C9C819-B24F-4587-8E75-D9E680F6C58F}" sibTransId="{86A34014-449B-494A-B65E-6DC92CF3736B}"/>
    <dgm:cxn modelId="{AA8EBD12-99DB-4874-A1FD-88E3F4A557E4}" type="presOf" srcId="{1BD67C4F-447F-4CDF-AB25-113ED97C5405}" destId="{70427EA7-926E-46D2-8B2B-240610CECE3D}" srcOrd="0" destOrd="0" presId="urn:microsoft.com/office/officeart/2005/8/layout/vList2"/>
    <dgm:cxn modelId="{9081C8E5-FEF3-4C02-873D-38D81CE51739}" type="presParOf" srcId="{1CB33E63-B4B2-48F3-A18D-2ADF45EC936E}" destId="{70427EA7-926E-46D2-8B2B-240610CECE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C119817-69B9-48C3-8345-C325E7E022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8AB27-9ED6-491F-AD31-98F144B3D88B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FFC000"/>
              </a:solidFill>
            </a:rPr>
            <a:t>What these changes mean for Supervisors</a:t>
          </a:r>
          <a:endParaRPr lang="en-US" sz="2800" dirty="0">
            <a:solidFill>
              <a:srgbClr val="FFC000"/>
            </a:solidFill>
          </a:endParaRPr>
        </a:p>
      </dgm:t>
    </dgm:pt>
    <dgm:pt modelId="{7A085ECE-1819-4E37-B703-5F5065C6B0C3}" type="parTrans" cxnId="{CC12AFA2-F79D-4764-ACBE-7058DE9F2CF0}">
      <dgm:prSet/>
      <dgm:spPr/>
      <dgm:t>
        <a:bodyPr/>
        <a:lstStyle/>
        <a:p>
          <a:endParaRPr lang="en-US"/>
        </a:p>
      </dgm:t>
    </dgm:pt>
    <dgm:pt modelId="{D86C1E2F-EA75-4E47-AC42-5CF6C5EE6D61}" type="sibTrans" cxnId="{CC12AFA2-F79D-4764-ACBE-7058DE9F2CF0}">
      <dgm:prSet/>
      <dgm:spPr/>
      <dgm:t>
        <a:bodyPr/>
        <a:lstStyle/>
        <a:p>
          <a:endParaRPr lang="en-US"/>
        </a:p>
      </dgm:t>
    </dgm:pt>
    <dgm:pt modelId="{DDFF7268-9935-4514-A389-C4DA45E3ABBE}">
      <dgm:prSet custT="1"/>
      <dgm:spPr/>
      <dgm:t>
        <a:bodyPr/>
        <a:lstStyle/>
        <a:p>
          <a:pPr rtl="0"/>
          <a:r>
            <a:rPr lang="en-US" sz="3600" b="0" i="0" dirty="0" smtClean="0"/>
            <a:t>supervise in a diverse, multicultural workplace</a:t>
          </a:r>
          <a:endParaRPr lang="en-US" sz="3600" b="0" i="0" dirty="0"/>
        </a:p>
      </dgm:t>
    </dgm:pt>
    <dgm:pt modelId="{1EFB2D5A-23EB-43C8-A6C1-E92EA9F459FC}" type="sibTrans" cxnId="{32C587DD-FAD5-45B3-B597-890EE8C0F1DB}">
      <dgm:prSet/>
      <dgm:spPr/>
      <dgm:t>
        <a:bodyPr/>
        <a:lstStyle/>
        <a:p>
          <a:endParaRPr lang="en-US"/>
        </a:p>
      </dgm:t>
    </dgm:pt>
    <dgm:pt modelId="{A40ADEA2-4505-4521-B2FE-B11B204B380C}" type="parTrans" cxnId="{32C587DD-FAD5-45B3-B597-890EE8C0F1DB}">
      <dgm:prSet/>
      <dgm:spPr/>
      <dgm:t>
        <a:bodyPr/>
        <a:lstStyle/>
        <a:p>
          <a:endParaRPr lang="en-US"/>
        </a:p>
      </dgm:t>
    </dgm:pt>
    <dgm:pt modelId="{A002A4A6-A607-4777-BD7E-BB2A5F3FAA6A}">
      <dgm:prSet custT="1"/>
      <dgm:spPr/>
      <dgm:t>
        <a:bodyPr/>
        <a:lstStyle/>
        <a:p>
          <a:pPr rtl="0"/>
          <a:r>
            <a:rPr lang="en-US" sz="3600" b="0" i="0" dirty="0" smtClean="0"/>
            <a:t>earn personal respect and hone your leadership and coaching skills to influence and motivate your employees</a:t>
          </a:r>
          <a:endParaRPr lang="en-US" sz="3600" b="0" i="0" dirty="0"/>
        </a:p>
      </dgm:t>
    </dgm:pt>
    <dgm:pt modelId="{AA1DBEEE-469A-4696-A3C3-69DD2FAEE4DF}" type="sibTrans" cxnId="{2E5E8E83-CC6B-4FB8-8219-6A9D37FD39D3}">
      <dgm:prSet/>
      <dgm:spPr/>
      <dgm:t>
        <a:bodyPr/>
        <a:lstStyle/>
        <a:p>
          <a:endParaRPr lang="en-US"/>
        </a:p>
      </dgm:t>
    </dgm:pt>
    <dgm:pt modelId="{FE0AA0A8-11EC-4483-8820-6B45A6ED14DB}" type="parTrans" cxnId="{2E5E8E83-CC6B-4FB8-8219-6A9D37FD39D3}">
      <dgm:prSet/>
      <dgm:spPr/>
      <dgm:t>
        <a:bodyPr/>
        <a:lstStyle/>
        <a:p>
          <a:endParaRPr lang="en-US"/>
        </a:p>
      </dgm:t>
    </dgm:pt>
    <dgm:pt modelId="{B72C831B-91EF-4A5A-82B4-092F28DCC085}">
      <dgm:prSet custT="1"/>
      <dgm:spPr/>
      <dgm:t>
        <a:bodyPr/>
        <a:lstStyle/>
        <a:p>
          <a:pPr rtl="0"/>
          <a:r>
            <a:rPr lang="en-US" sz="3600" b="0" i="0" dirty="0" smtClean="0"/>
            <a:t>strong leadership skills</a:t>
          </a:r>
          <a:endParaRPr lang="en-US" sz="3600" b="0" i="0" dirty="0"/>
        </a:p>
      </dgm:t>
    </dgm:pt>
    <dgm:pt modelId="{C28FF73E-3D2A-4C64-AF23-9DCB0BA7E610}" type="sibTrans" cxnId="{C9FAB967-6DAD-4BC8-940B-E9EC920CDDBE}">
      <dgm:prSet/>
      <dgm:spPr/>
      <dgm:t>
        <a:bodyPr/>
        <a:lstStyle/>
        <a:p>
          <a:endParaRPr lang="en-US"/>
        </a:p>
      </dgm:t>
    </dgm:pt>
    <dgm:pt modelId="{EC9BFF6E-542D-493F-8613-CB76F51ED9EB}" type="parTrans" cxnId="{C9FAB967-6DAD-4BC8-940B-E9EC920CDDBE}">
      <dgm:prSet/>
      <dgm:spPr/>
      <dgm:t>
        <a:bodyPr/>
        <a:lstStyle/>
        <a:p>
          <a:endParaRPr lang="en-US"/>
        </a:p>
      </dgm:t>
    </dgm:pt>
    <dgm:pt modelId="{1CDC4A1A-40CF-46FD-874A-C75CA7BCFCAD}">
      <dgm:prSet custT="1"/>
      <dgm:spPr/>
      <dgm:t>
        <a:bodyPr/>
        <a:lstStyle/>
        <a:p>
          <a:pPr rtl="0"/>
          <a:r>
            <a:rPr lang="en-US" sz="3600" b="0" i="0" dirty="0" smtClean="0"/>
            <a:t>strong Leadership Skills</a:t>
          </a:r>
          <a:endParaRPr lang="en-US" sz="3600" b="0" i="0" dirty="0"/>
        </a:p>
      </dgm:t>
    </dgm:pt>
    <dgm:pt modelId="{1ECACAA3-5BA1-4816-95C9-DB630CA84D4D}" type="parTrans" cxnId="{D0FA778B-4FB8-4014-B353-9AB3BFF24AB9}">
      <dgm:prSet/>
      <dgm:spPr/>
      <dgm:t>
        <a:bodyPr/>
        <a:lstStyle/>
        <a:p>
          <a:endParaRPr lang="en-US"/>
        </a:p>
      </dgm:t>
    </dgm:pt>
    <dgm:pt modelId="{874E84C4-4D72-4286-9742-374CE189A14E}" type="sibTrans" cxnId="{D0FA778B-4FB8-4014-B353-9AB3BFF24AB9}">
      <dgm:prSet/>
      <dgm:spPr/>
      <dgm:t>
        <a:bodyPr/>
        <a:lstStyle/>
        <a:p>
          <a:endParaRPr lang="en-US"/>
        </a:p>
      </dgm:t>
    </dgm:pt>
    <dgm:pt modelId="{B9D2B051-500B-4FA2-AB0A-AC8CDF715332}" type="pres">
      <dgm:prSet presAssocID="{9C119817-69B9-48C3-8345-C325E7E022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6447D-733D-421F-BB29-DDC81FC17172}" type="pres">
      <dgm:prSet presAssocID="{8638AB27-9ED6-491F-AD31-98F144B3D88B}" presName="parentLin" presStyleCnt="0"/>
      <dgm:spPr/>
    </dgm:pt>
    <dgm:pt modelId="{6B3C0D0C-2629-45B4-BCF2-408D9CC5F396}" type="pres">
      <dgm:prSet presAssocID="{8638AB27-9ED6-491F-AD31-98F144B3D88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5154955-FB41-49EC-B995-8C723BC895DE}" type="pres">
      <dgm:prSet presAssocID="{8638AB27-9ED6-491F-AD31-98F144B3D88B}" presName="parentText" presStyleLbl="node1" presStyleIdx="0" presStyleCnt="1" custScaleX="127513" custScaleY="658041" custLinFactY="-100000" custLinFactNeighborX="-81463" custLinFactNeighborY="-144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FDC21-DDF3-42A6-B5C6-853B697038A7}" type="pres">
      <dgm:prSet presAssocID="{8638AB27-9ED6-491F-AD31-98F144B3D88B}" presName="negativeSpace" presStyleCnt="0"/>
      <dgm:spPr/>
    </dgm:pt>
    <dgm:pt modelId="{21762583-6E44-4B40-B2C3-6A7757FC751F}" type="pres">
      <dgm:prSet presAssocID="{8638AB27-9ED6-491F-AD31-98F144B3D88B}" presName="childText" presStyleLbl="conFgAcc1" presStyleIdx="0" presStyleCnt="1" custScaleX="101887" custScaleY="272661" custLinFactY="-345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86E7F-9A8D-4F4F-8EAF-C012981DD590}" type="presOf" srcId="{8638AB27-9ED6-491F-AD31-98F144B3D88B}" destId="{F5154955-FB41-49EC-B995-8C723BC895DE}" srcOrd="1" destOrd="0" presId="urn:microsoft.com/office/officeart/2005/8/layout/list1"/>
    <dgm:cxn modelId="{D0FA778B-4FB8-4014-B353-9AB3BFF24AB9}" srcId="{8638AB27-9ED6-491F-AD31-98F144B3D88B}" destId="{1CDC4A1A-40CF-46FD-874A-C75CA7BCFCAD}" srcOrd="3" destOrd="0" parTransId="{1ECACAA3-5BA1-4816-95C9-DB630CA84D4D}" sibTransId="{874E84C4-4D72-4286-9742-374CE189A14E}"/>
    <dgm:cxn modelId="{371FD218-670C-4C22-B67D-3C2F85C5DD49}" type="presOf" srcId="{1CDC4A1A-40CF-46FD-874A-C75CA7BCFCAD}" destId="{21762583-6E44-4B40-B2C3-6A7757FC751F}" srcOrd="0" destOrd="3" presId="urn:microsoft.com/office/officeart/2005/8/layout/list1"/>
    <dgm:cxn modelId="{7D426CCC-3E99-4FAA-ACB3-FEB400D455C9}" type="presOf" srcId="{A002A4A6-A607-4777-BD7E-BB2A5F3FAA6A}" destId="{21762583-6E44-4B40-B2C3-6A7757FC751F}" srcOrd="0" destOrd="1" presId="urn:microsoft.com/office/officeart/2005/8/layout/list1"/>
    <dgm:cxn modelId="{89015985-910C-413B-9EB1-1EBE80A4D545}" type="presOf" srcId="{B72C831B-91EF-4A5A-82B4-092F28DCC085}" destId="{21762583-6E44-4B40-B2C3-6A7757FC751F}" srcOrd="0" destOrd="0" presId="urn:microsoft.com/office/officeart/2005/8/layout/list1"/>
    <dgm:cxn modelId="{85699729-840C-4D8E-90DC-CFE5F175DAD3}" type="presOf" srcId="{DDFF7268-9935-4514-A389-C4DA45E3ABBE}" destId="{21762583-6E44-4B40-B2C3-6A7757FC751F}" srcOrd="0" destOrd="2" presId="urn:microsoft.com/office/officeart/2005/8/layout/list1"/>
    <dgm:cxn modelId="{CC12AFA2-F79D-4764-ACBE-7058DE9F2CF0}" srcId="{9C119817-69B9-48C3-8345-C325E7E02247}" destId="{8638AB27-9ED6-491F-AD31-98F144B3D88B}" srcOrd="0" destOrd="0" parTransId="{7A085ECE-1819-4E37-B703-5F5065C6B0C3}" sibTransId="{D86C1E2F-EA75-4E47-AC42-5CF6C5EE6D61}"/>
    <dgm:cxn modelId="{32C587DD-FAD5-45B3-B597-890EE8C0F1DB}" srcId="{8638AB27-9ED6-491F-AD31-98F144B3D88B}" destId="{DDFF7268-9935-4514-A389-C4DA45E3ABBE}" srcOrd="2" destOrd="0" parTransId="{A40ADEA2-4505-4521-B2FE-B11B204B380C}" sibTransId="{1EFB2D5A-23EB-43C8-A6C1-E92EA9F459FC}"/>
    <dgm:cxn modelId="{CFC31839-0B2D-41B4-83E2-F110C242D22A}" type="presOf" srcId="{8638AB27-9ED6-491F-AD31-98F144B3D88B}" destId="{6B3C0D0C-2629-45B4-BCF2-408D9CC5F396}" srcOrd="0" destOrd="0" presId="urn:microsoft.com/office/officeart/2005/8/layout/list1"/>
    <dgm:cxn modelId="{2E5E8E83-CC6B-4FB8-8219-6A9D37FD39D3}" srcId="{8638AB27-9ED6-491F-AD31-98F144B3D88B}" destId="{A002A4A6-A607-4777-BD7E-BB2A5F3FAA6A}" srcOrd="1" destOrd="0" parTransId="{FE0AA0A8-11EC-4483-8820-6B45A6ED14DB}" sibTransId="{AA1DBEEE-469A-4696-A3C3-69DD2FAEE4DF}"/>
    <dgm:cxn modelId="{C9FAB967-6DAD-4BC8-940B-E9EC920CDDBE}" srcId="{8638AB27-9ED6-491F-AD31-98F144B3D88B}" destId="{B72C831B-91EF-4A5A-82B4-092F28DCC085}" srcOrd="0" destOrd="0" parTransId="{EC9BFF6E-542D-493F-8613-CB76F51ED9EB}" sibTransId="{C28FF73E-3D2A-4C64-AF23-9DCB0BA7E610}"/>
    <dgm:cxn modelId="{41AD3D63-F7ED-4F76-82D0-148E1F27A0B9}" type="presOf" srcId="{9C119817-69B9-48C3-8345-C325E7E02247}" destId="{B9D2B051-500B-4FA2-AB0A-AC8CDF715332}" srcOrd="0" destOrd="0" presId="urn:microsoft.com/office/officeart/2005/8/layout/list1"/>
    <dgm:cxn modelId="{FA1F04C0-E008-4B1D-8EAC-F4CBB3EB61D4}" type="presParOf" srcId="{B9D2B051-500B-4FA2-AB0A-AC8CDF715332}" destId="{EED6447D-733D-421F-BB29-DDC81FC17172}" srcOrd="0" destOrd="0" presId="urn:microsoft.com/office/officeart/2005/8/layout/list1"/>
    <dgm:cxn modelId="{F8699291-6EE2-485B-A79E-92E469AF297C}" type="presParOf" srcId="{EED6447D-733D-421F-BB29-DDC81FC17172}" destId="{6B3C0D0C-2629-45B4-BCF2-408D9CC5F396}" srcOrd="0" destOrd="0" presId="urn:microsoft.com/office/officeart/2005/8/layout/list1"/>
    <dgm:cxn modelId="{C784F3E7-0810-414A-B716-C91266B57368}" type="presParOf" srcId="{EED6447D-733D-421F-BB29-DDC81FC17172}" destId="{F5154955-FB41-49EC-B995-8C723BC895DE}" srcOrd="1" destOrd="0" presId="urn:microsoft.com/office/officeart/2005/8/layout/list1"/>
    <dgm:cxn modelId="{37257627-CFA2-4E3D-A152-3F9462C78B55}" type="presParOf" srcId="{B9D2B051-500B-4FA2-AB0A-AC8CDF715332}" destId="{2F3FDC21-DDF3-42A6-B5C6-853B697038A7}" srcOrd="1" destOrd="0" presId="urn:microsoft.com/office/officeart/2005/8/layout/list1"/>
    <dgm:cxn modelId="{DBE85F2E-B04B-4C8E-B0C4-F667E473E3E2}" type="presParOf" srcId="{B9D2B051-500B-4FA2-AB0A-AC8CDF715332}" destId="{21762583-6E44-4B40-B2C3-6A7757FC75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2AF5B1A-8EC9-4865-9415-9967C601C60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AFF4E28-2748-4A15-A310-31BEC62C32B6}">
      <dgm:prSet/>
      <dgm:spPr/>
      <dgm:t>
        <a:bodyPr/>
        <a:lstStyle/>
        <a:p>
          <a:pPr rtl="0"/>
          <a:r>
            <a:rPr lang="en-US" b="1" dirty="0" smtClean="0"/>
            <a:t>Diversity can produce problems that undermine collegiality and cooperation</a:t>
          </a:r>
          <a:endParaRPr lang="en-US" b="1" i="1" dirty="0"/>
        </a:p>
      </dgm:t>
    </dgm:pt>
    <dgm:pt modelId="{C854C327-27E9-4426-8917-EA3C657140E2}" type="parTrans" cxnId="{F7F41A26-AC00-4A2B-8D56-9618C04F20DA}">
      <dgm:prSet/>
      <dgm:spPr/>
      <dgm:t>
        <a:bodyPr/>
        <a:lstStyle/>
        <a:p>
          <a:endParaRPr lang="en-US"/>
        </a:p>
      </dgm:t>
    </dgm:pt>
    <dgm:pt modelId="{50C79A94-CF24-4F7B-93B1-BADC8368DD58}" type="sibTrans" cxnId="{F7F41A26-AC00-4A2B-8D56-9618C04F20DA}">
      <dgm:prSet/>
      <dgm:spPr/>
      <dgm:t>
        <a:bodyPr/>
        <a:lstStyle/>
        <a:p>
          <a:endParaRPr lang="en-US"/>
        </a:p>
      </dgm:t>
    </dgm:pt>
    <dgm:pt modelId="{F9156D00-7117-492C-8009-A74710FFC1A4}" type="pres">
      <dgm:prSet presAssocID="{B2AF5B1A-8EC9-4865-9415-9967C601C6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09220-92FD-4E54-A78C-2CB2F5246A15}" type="pres">
      <dgm:prSet presAssocID="{EAFF4E28-2748-4A15-A310-31BEC62C32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41A26-AC00-4A2B-8D56-9618C04F20DA}" srcId="{B2AF5B1A-8EC9-4865-9415-9967C601C603}" destId="{EAFF4E28-2748-4A15-A310-31BEC62C32B6}" srcOrd="0" destOrd="0" parTransId="{C854C327-27E9-4426-8917-EA3C657140E2}" sibTransId="{50C79A94-CF24-4F7B-93B1-BADC8368DD58}"/>
    <dgm:cxn modelId="{2E538B29-92C8-4E2A-A8C0-C03803DE18CA}" type="presOf" srcId="{EAFF4E28-2748-4A15-A310-31BEC62C32B6}" destId="{BD409220-92FD-4E54-A78C-2CB2F5246A15}" srcOrd="0" destOrd="0" presId="urn:microsoft.com/office/officeart/2005/8/layout/vList2"/>
    <dgm:cxn modelId="{2E302D36-1FC5-44EE-8D37-7AD01E334FA4}" type="presOf" srcId="{B2AF5B1A-8EC9-4865-9415-9967C601C603}" destId="{F9156D00-7117-492C-8009-A74710FFC1A4}" srcOrd="0" destOrd="0" presId="urn:microsoft.com/office/officeart/2005/8/layout/vList2"/>
    <dgm:cxn modelId="{D26A9C27-2154-47F4-87A7-A52F33ED00DF}" type="presParOf" srcId="{F9156D00-7117-492C-8009-A74710FFC1A4}" destId="{BD409220-92FD-4E54-A78C-2CB2F5246A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40D5EB5-55DE-45D8-974C-098F54A2A262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E34643F-33CA-4B42-AC55-5A1A2055C536}">
      <dgm:prSet custT="1"/>
      <dgm:spPr/>
      <dgm:t>
        <a:bodyPr/>
        <a:lstStyle/>
        <a:p>
          <a:pPr rtl="0"/>
          <a:r>
            <a:rPr lang="en-US" sz="2800" b="1" dirty="0" smtClean="0"/>
            <a:t>Planning and setting goals</a:t>
          </a:r>
          <a:endParaRPr lang="en-US" sz="2800" dirty="0"/>
        </a:p>
      </dgm:t>
    </dgm:pt>
    <dgm:pt modelId="{65CFF087-0E75-464F-8F92-1D0BAE168119}" type="parTrans" cxnId="{4D38C074-18ED-4C04-819A-BB4144D4CD8B}">
      <dgm:prSet/>
      <dgm:spPr/>
      <dgm:t>
        <a:bodyPr/>
        <a:lstStyle/>
        <a:p>
          <a:endParaRPr lang="en-US"/>
        </a:p>
      </dgm:t>
    </dgm:pt>
    <dgm:pt modelId="{D4A137BB-85B8-4041-BB99-5DC03F790F9E}" type="sibTrans" cxnId="{4D38C074-18ED-4C04-819A-BB4144D4CD8B}">
      <dgm:prSet/>
      <dgm:spPr/>
      <dgm:t>
        <a:bodyPr/>
        <a:lstStyle/>
        <a:p>
          <a:endParaRPr lang="en-US"/>
        </a:p>
      </dgm:t>
    </dgm:pt>
    <dgm:pt modelId="{25914BC7-0259-4EC6-9410-B603C5FE5B77}">
      <dgm:prSet custT="1"/>
      <dgm:spPr/>
      <dgm:t>
        <a:bodyPr/>
        <a:lstStyle/>
        <a:p>
          <a:pPr rtl="0"/>
          <a:r>
            <a:rPr lang="en-US" sz="2800" b="1" dirty="0" smtClean="0"/>
            <a:t>Organizing jobs and work</a:t>
          </a:r>
          <a:endParaRPr lang="en-US" sz="2800" dirty="0"/>
        </a:p>
      </dgm:t>
    </dgm:pt>
    <dgm:pt modelId="{080529BA-5EB7-4671-B3FA-C7EE40BBAB9D}" type="parTrans" cxnId="{8FCE79B8-EBB5-4C64-BC76-D45BCA459380}">
      <dgm:prSet/>
      <dgm:spPr/>
      <dgm:t>
        <a:bodyPr/>
        <a:lstStyle/>
        <a:p>
          <a:endParaRPr lang="en-US"/>
        </a:p>
      </dgm:t>
    </dgm:pt>
    <dgm:pt modelId="{F76E7766-1F21-4775-B407-BDB6E8C01F1A}" type="sibTrans" cxnId="{8FCE79B8-EBB5-4C64-BC76-D45BCA459380}">
      <dgm:prSet/>
      <dgm:spPr/>
      <dgm:t>
        <a:bodyPr/>
        <a:lstStyle/>
        <a:p>
          <a:endParaRPr lang="en-US"/>
        </a:p>
      </dgm:t>
    </dgm:pt>
    <dgm:pt modelId="{E19314B5-2338-46BA-A70B-39D8AEF91B2B}">
      <dgm:prSet custT="1"/>
      <dgm:spPr/>
      <dgm:t>
        <a:bodyPr/>
        <a:lstStyle/>
        <a:p>
          <a:pPr rtl="0"/>
          <a:r>
            <a:rPr lang="en-US" sz="2800" b="1" dirty="0" smtClean="0"/>
            <a:t>Interviewing and screening employees</a:t>
          </a:r>
          <a:endParaRPr lang="en-US" sz="2800" dirty="0"/>
        </a:p>
      </dgm:t>
    </dgm:pt>
    <dgm:pt modelId="{A07688A0-7431-409A-9E36-DF7781366737}" type="parTrans" cxnId="{9DBA07AD-23B1-47F8-8785-49CCDC8EA686}">
      <dgm:prSet/>
      <dgm:spPr/>
      <dgm:t>
        <a:bodyPr/>
        <a:lstStyle/>
        <a:p>
          <a:endParaRPr lang="en-US"/>
        </a:p>
      </dgm:t>
    </dgm:pt>
    <dgm:pt modelId="{C0160376-EA4F-4ABA-9FB9-BD02C7094735}" type="sibTrans" cxnId="{9DBA07AD-23B1-47F8-8785-49CCDC8EA686}">
      <dgm:prSet/>
      <dgm:spPr/>
      <dgm:t>
        <a:bodyPr/>
        <a:lstStyle/>
        <a:p>
          <a:endParaRPr lang="en-US"/>
        </a:p>
      </dgm:t>
    </dgm:pt>
    <dgm:pt modelId="{097FE406-1484-4963-98FE-04C20EB266D4}">
      <dgm:prSet custT="1"/>
      <dgm:spPr/>
      <dgm:t>
        <a:bodyPr/>
        <a:lstStyle/>
        <a:p>
          <a:pPr rtl="0"/>
          <a:r>
            <a:rPr lang="en-US" sz="2800" b="1" dirty="0" smtClean="0"/>
            <a:t>Appraising and managing performance</a:t>
          </a:r>
          <a:endParaRPr lang="en-US" sz="2800" dirty="0"/>
        </a:p>
      </dgm:t>
    </dgm:pt>
    <dgm:pt modelId="{F1374C35-37B6-4D9F-9CAF-A3D3500F2700}" type="parTrans" cxnId="{A46F4C96-C99A-43CC-B437-588CA58790D8}">
      <dgm:prSet/>
      <dgm:spPr/>
      <dgm:t>
        <a:bodyPr/>
        <a:lstStyle/>
        <a:p>
          <a:endParaRPr lang="en-US"/>
        </a:p>
      </dgm:t>
    </dgm:pt>
    <dgm:pt modelId="{A4123177-52F5-4E1A-9DDE-5C1A64ADC8A6}" type="sibTrans" cxnId="{A46F4C96-C99A-43CC-B437-588CA58790D8}">
      <dgm:prSet/>
      <dgm:spPr/>
      <dgm:t>
        <a:bodyPr/>
        <a:lstStyle/>
        <a:p>
          <a:endParaRPr lang="en-US"/>
        </a:p>
      </dgm:t>
    </dgm:pt>
    <dgm:pt modelId="{D5DA2B7F-778E-44AC-A613-3285F8DD15FC}">
      <dgm:prSet custT="1"/>
      <dgm:spPr/>
      <dgm:t>
        <a:bodyPr/>
        <a:lstStyle/>
        <a:p>
          <a:pPr rtl="0"/>
          <a:r>
            <a:rPr lang="en-US" sz="2800" dirty="0" smtClean="0"/>
            <a:t>You’ll need world-class basic supervisory skills</a:t>
          </a:r>
          <a:endParaRPr lang="en-US" sz="2800" dirty="0"/>
        </a:p>
      </dgm:t>
    </dgm:pt>
    <dgm:pt modelId="{1040FA17-5892-4A8A-9153-F372F306B3F5}" type="parTrans" cxnId="{59A9AA4F-27D4-459C-A03C-AD70993D4831}">
      <dgm:prSet/>
      <dgm:spPr/>
      <dgm:t>
        <a:bodyPr/>
        <a:lstStyle/>
        <a:p>
          <a:endParaRPr lang="en-US"/>
        </a:p>
      </dgm:t>
    </dgm:pt>
    <dgm:pt modelId="{D2F77E4D-77C8-4068-9594-175D3AD8C682}" type="sibTrans" cxnId="{59A9AA4F-27D4-459C-A03C-AD70993D4831}">
      <dgm:prSet/>
      <dgm:spPr/>
      <dgm:t>
        <a:bodyPr/>
        <a:lstStyle/>
        <a:p>
          <a:endParaRPr lang="en-US"/>
        </a:p>
      </dgm:t>
    </dgm:pt>
    <dgm:pt modelId="{916F815D-D492-4A47-BD73-B1E55DAE2F2C}" type="pres">
      <dgm:prSet presAssocID="{340D5EB5-55DE-45D8-974C-098F54A2A2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21D22-9144-4227-835C-D5E6EB3B48FA}" type="pres">
      <dgm:prSet presAssocID="{D5DA2B7F-778E-44AC-A613-3285F8DD15FC}" presName="parentLin" presStyleCnt="0"/>
      <dgm:spPr/>
    </dgm:pt>
    <dgm:pt modelId="{E12F35E2-BD3C-4717-ADF0-64E9451B40A6}" type="pres">
      <dgm:prSet presAssocID="{D5DA2B7F-778E-44AC-A613-3285F8DD15F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72F4-C778-4A71-8D8D-BCAF11BE3644}" type="pres">
      <dgm:prSet presAssocID="{D5DA2B7F-778E-44AC-A613-3285F8DD15FC}" presName="parentText" presStyleLbl="node1" presStyleIdx="0" presStyleCnt="1" custScaleX="125695" custScaleY="805215" custLinFactY="194855" custLinFactNeighborX="-89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4DEB7-CF28-46B1-8A6C-D6913DC57CA2}" type="pres">
      <dgm:prSet presAssocID="{D5DA2B7F-778E-44AC-A613-3285F8DD15FC}" presName="negativeSpace" presStyleCnt="0"/>
      <dgm:spPr/>
    </dgm:pt>
    <dgm:pt modelId="{F213C9EF-1B47-4C96-BD9E-67A540E37ACC}" type="pres">
      <dgm:prSet presAssocID="{D5DA2B7F-778E-44AC-A613-3285F8DD15FC}" presName="childText" presStyleLbl="conFgAcc1" presStyleIdx="0" presStyleCnt="1" custScaleY="196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1022E-CB95-4FB8-B162-29FE0F1ACE7F}" type="presOf" srcId="{25914BC7-0259-4EC6-9410-B603C5FE5B77}" destId="{F213C9EF-1B47-4C96-BD9E-67A540E37ACC}" srcOrd="0" destOrd="1" presId="urn:microsoft.com/office/officeart/2005/8/layout/list1"/>
    <dgm:cxn modelId="{19AC3F9E-390B-485A-8D13-D002A21798A8}" type="presOf" srcId="{DE34643F-33CA-4B42-AC55-5A1A2055C536}" destId="{F213C9EF-1B47-4C96-BD9E-67A540E37ACC}" srcOrd="0" destOrd="0" presId="urn:microsoft.com/office/officeart/2005/8/layout/list1"/>
    <dgm:cxn modelId="{E2D753F0-E76B-4949-BA07-3C678B84E85F}" type="presOf" srcId="{E19314B5-2338-46BA-A70B-39D8AEF91B2B}" destId="{F213C9EF-1B47-4C96-BD9E-67A540E37ACC}" srcOrd="0" destOrd="2" presId="urn:microsoft.com/office/officeart/2005/8/layout/list1"/>
    <dgm:cxn modelId="{474FE633-D7DD-48D8-A5A9-88C6BDD57AEE}" type="presOf" srcId="{D5DA2B7F-778E-44AC-A613-3285F8DD15FC}" destId="{E12F35E2-BD3C-4717-ADF0-64E9451B40A6}" srcOrd="0" destOrd="0" presId="urn:microsoft.com/office/officeart/2005/8/layout/list1"/>
    <dgm:cxn modelId="{4D38C074-18ED-4C04-819A-BB4144D4CD8B}" srcId="{D5DA2B7F-778E-44AC-A613-3285F8DD15FC}" destId="{DE34643F-33CA-4B42-AC55-5A1A2055C536}" srcOrd="0" destOrd="0" parTransId="{65CFF087-0E75-464F-8F92-1D0BAE168119}" sibTransId="{D4A137BB-85B8-4041-BB99-5DC03F790F9E}"/>
    <dgm:cxn modelId="{7820C20C-BFE7-46BF-A705-947D21823644}" type="presOf" srcId="{D5DA2B7F-778E-44AC-A613-3285F8DD15FC}" destId="{DC1B72F4-C778-4A71-8D8D-BCAF11BE3644}" srcOrd="1" destOrd="0" presId="urn:microsoft.com/office/officeart/2005/8/layout/list1"/>
    <dgm:cxn modelId="{04F72D9D-084D-46FC-943E-4A892D70CF55}" type="presOf" srcId="{340D5EB5-55DE-45D8-974C-098F54A2A262}" destId="{916F815D-D492-4A47-BD73-B1E55DAE2F2C}" srcOrd="0" destOrd="0" presId="urn:microsoft.com/office/officeart/2005/8/layout/list1"/>
    <dgm:cxn modelId="{9DBA07AD-23B1-47F8-8785-49CCDC8EA686}" srcId="{D5DA2B7F-778E-44AC-A613-3285F8DD15FC}" destId="{E19314B5-2338-46BA-A70B-39D8AEF91B2B}" srcOrd="2" destOrd="0" parTransId="{A07688A0-7431-409A-9E36-DF7781366737}" sibTransId="{C0160376-EA4F-4ABA-9FB9-BD02C7094735}"/>
    <dgm:cxn modelId="{59A9AA4F-27D4-459C-A03C-AD70993D4831}" srcId="{340D5EB5-55DE-45D8-974C-098F54A2A262}" destId="{D5DA2B7F-778E-44AC-A613-3285F8DD15FC}" srcOrd="0" destOrd="0" parTransId="{1040FA17-5892-4A8A-9153-F372F306B3F5}" sibTransId="{D2F77E4D-77C8-4068-9594-175D3AD8C682}"/>
    <dgm:cxn modelId="{8FCE79B8-EBB5-4C64-BC76-D45BCA459380}" srcId="{D5DA2B7F-778E-44AC-A613-3285F8DD15FC}" destId="{25914BC7-0259-4EC6-9410-B603C5FE5B77}" srcOrd="1" destOrd="0" parTransId="{080529BA-5EB7-4671-B3FA-C7EE40BBAB9D}" sibTransId="{F76E7766-1F21-4775-B407-BDB6E8C01F1A}"/>
    <dgm:cxn modelId="{A46F4C96-C99A-43CC-B437-588CA58790D8}" srcId="{D5DA2B7F-778E-44AC-A613-3285F8DD15FC}" destId="{097FE406-1484-4963-98FE-04C20EB266D4}" srcOrd="3" destOrd="0" parTransId="{F1374C35-37B6-4D9F-9CAF-A3D3500F2700}" sibTransId="{A4123177-52F5-4E1A-9DDE-5C1A64ADC8A6}"/>
    <dgm:cxn modelId="{9520D080-F932-4165-88FA-9D16358E0C9E}" type="presOf" srcId="{097FE406-1484-4963-98FE-04C20EB266D4}" destId="{F213C9EF-1B47-4C96-BD9E-67A540E37ACC}" srcOrd="0" destOrd="3" presId="urn:microsoft.com/office/officeart/2005/8/layout/list1"/>
    <dgm:cxn modelId="{6391C1BD-346D-49CB-B86A-A8A2CF9A0542}" type="presParOf" srcId="{916F815D-D492-4A47-BD73-B1E55DAE2F2C}" destId="{56021D22-9144-4227-835C-D5E6EB3B48FA}" srcOrd="0" destOrd="0" presId="urn:microsoft.com/office/officeart/2005/8/layout/list1"/>
    <dgm:cxn modelId="{3BB31C65-BDBA-4AAA-90A8-5B22FEC8FD9D}" type="presParOf" srcId="{56021D22-9144-4227-835C-D5E6EB3B48FA}" destId="{E12F35E2-BD3C-4717-ADF0-64E9451B40A6}" srcOrd="0" destOrd="0" presId="urn:microsoft.com/office/officeart/2005/8/layout/list1"/>
    <dgm:cxn modelId="{4ABEDF06-12FE-44C0-8E88-BDBC4827E117}" type="presParOf" srcId="{56021D22-9144-4227-835C-D5E6EB3B48FA}" destId="{DC1B72F4-C778-4A71-8D8D-BCAF11BE3644}" srcOrd="1" destOrd="0" presId="urn:microsoft.com/office/officeart/2005/8/layout/list1"/>
    <dgm:cxn modelId="{FAA072E2-891F-46E7-8D59-7EB488152A59}" type="presParOf" srcId="{916F815D-D492-4A47-BD73-B1E55DAE2F2C}" destId="{8234DEB7-CF28-46B1-8A6C-D6913DC57CA2}" srcOrd="1" destOrd="0" presId="urn:microsoft.com/office/officeart/2005/8/layout/list1"/>
    <dgm:cxn modelId="{21E8E5FA-0BCC-46E3-BBD2-AB8609B40D13}" type="presParOf" srcId="{916F815D-D492-4A47-BD73-B1E55DAE2F2C}" destId="{F213C9EF-1B47-4C96-BD9E-67A540E37A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84EE4-D9EE-4D05-A382-1A4DC481222D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1CA4D94D-32A5-4560-9E13-126DCE999897}">
      <dgm:prSet phldrT="[Text]" custT="1"/>
      <dgm:spPr/>
      <dgm:t>
        <a:bodyPr/>
        <a:lstStyle/>
        <a:p>
          <a:r>
            <a:rPr lang="en-US" sz="2000" b="1" dirty="0" smtClean="0"/>
            <a:t>Top</a:t>
          </a:r>
        </a:p>
        <a:p>
          <a:r>
            <a:rPr lang="en-US" sz="2000" b="1" dirty="0" smtClean="0"/>
            <a:t> </a:t>
          </a:r>
          <a:r>
            <a:rPr lang="en-US" sz="2000" b="1" dirty="0"/>
            <a:t>Management</a:t>
          </a:r>
        </a:p>
      </dgm:t>
    </dgm:pt>
    <dgm:pt modelId="{727FAF1A-7173-4B79-A2CA-6D941B7B113B}" type="parTrans" cxnId="{9A4A742B-2300-42C3-8720-161A86E9F567}">
      <dgm:prSet/>
      <dgm:spPr/>
      <dgm:t>
        <a:bodyPr/>
        <a:lstStyle/>
        <a:p>
          <a:endParaRPr lang="en-US" sz="2400"/>
        </a:p>
      </dgm:t>
    </dgm:pt>
    <dgm:pt modelId="{A6DCFC16-3038-4A7E-9C8A-6CE55EA41B78}" type="sibTrans" cxnId="{9A4A742B-2300-42C3-8720-161A86E9F567}">
      <dgm:prSet/>
      <dgm:spPr/>
      <dgm:t>
        <a:bodyPr/>
        <a:lstStyle/>
        <a:p>
          <a:endParaRPr lang="en-US" sz="2400"/>
        </a:p>
      </dgm:t>
    </dgm:pt>
    <dgm:pt modelId="{E02C73FD-3BEA-4571-B25D-232529DE9345}">
      <dgm:prSet phldrT="[Text]" custT="1"/>
      <dgm:spPr/>
      <dgm:t>
        <a:bodyPr/>
        <a:lstStyle/>
        <a:p>
          <a:r>
            <a:rPr lang="en-US" sz="2400" b="1"/>
            <a:t>Middle Management</a:t>
          </a:r>
        </a:p>
      </dgm:t>
    </dgm:pt>
    <dgm:pt modelId="{ED4DBCAE-DF8C-4698-8850-8778A8D004CA}" type="parTrans" cxnId="{83C94B31-5F9B-4C7F-8EB8-22AAF1C2812A}">
      <dgm:prSet/>
      <dgm:spPr/>
      <dgm:t>
        <a:bodyPr/>
        <a:lstStyle/>
        <a:p>
          <a:endParaRPr lang="en-US" sz="2400"/>
        </a:p>
      </dgm:t>
    </dgm:pt>
    <dgm:pt modelId="{E2EFC277-0FD9-42BE-AC39-D3D15DC55340}" type="sibTrans" cxnId="{83C94B31-5F9B-4C7F-8EB8-22AAF1C2812A}">
      <dgm:prSet/>
      <dgm:spPr/>
      <dgm:t>
        <a:bodyPr/>
        <a:lstStyle/>
        <a:p>
          <a:endParaRPr lang="en-US" sz="2400"/>
        </a:p>
      </dgm:t>
    </dgm:pt>
    <dgm:pt modelId="{56C38BB2-BBA9-4D25-A7A2-29FB0A9506A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3"/>
              </a:solidFill>
            </a:rPr>
            <a:t>Supervisors</a:t>
          </a:r>
          <a:endParaRPr lang="en-US" sz="2400" b="1" dirty="0">
            <a:solidFill>
              <a:schemeClr val="accent3"/>
            </a:solidFill>
          </a:endParaRPr>
        </a:p>
      </dgm:t>
    </dgm:pt>
    <dgm:pt modelId="{534DF62E-FB35-435C-888F-500F1AF8DB9D}" type="parTrans" cxnId="{88558791-6D6B-4465-A686-279B35E653D7}">
      <dgm:prSet/>
      <dgm:spPr/>
      <dgm:t>
        <a:bodyPr/>
        <a:lstStyle/>
        <a:p>
          <a:endParaRPr lang="en-US" sz="2400"/>
        </a:p>
      </dgm:t>
    </dgm:pt>
    <dgm:pt modelId="{7332D9B8-0FC5-4B14-95B4-1B886A2F6BD8}" type="sibTrans" cxnId="{88558791-6D6B-4465-A686-279B35E653D7}">
      <dgm:prSet/>
      <dgm:spPr/>
      <dgm:t>
        <a:bodyPr/>
        <a:lstStyle/>
        <a:p>
          <a:endParaRPr lang="en-US" sz="2400"/>
        </a:p>
      </dgm:t>
    </dgm:pt>
    <dgm:pt modelId="{B683C7F9-4736-4741-8781-3D9A3549D9F8}">
      <dgm:prSet phldrT="[Text]" custT="1"/>
      <dgm:spPr/>
      <dgm:t>
        <a:bodyPr/>
        <a:lstStyle/>
        <a:p>
          <a:r>
            <a:rPr lang="en-US" sz="2400" b="1"/>
            <a:t>Operative Employees</a:t>
          </a:r>
        </a:p>
      </dgm:t>
    </dgm:pt>
    <dgm:pt modelId="{CF7227DA-B3E5-4CE7-B0E1-9AF82F03FCA9}" type="parTrans" cxnId="{F453CBC4-576F-482C-BE0F-8DF0151EA58D}">
      <dgm:prSet/>
      <dgm:spPr/>
      <dgm:t>
        <a:bodyPr/>
        <a:lstStyle/>
        <a:p>
          <a:endParaRPr lang="en-US" sz="2400"/>
        </a:p>
      </dgm:t>
    </dgm:pt>
    <dgm:pt modelId="{921FA3F3-32E7-4E39-B03B-23F0C07679F2}" type="sibTrans" cxnId="{F453CBC4-576F-482C-BE0F-8DF0151EA58D}">
      <dgm:prSet/>
      <dgm:spPr/>
      <dgm:t>
        <a:bodyPr/>
        <a:lstStyle/>
        <a:p>
          <a:endParaRPr lang="en-US" sz="2400"/>
        </a:p>
      </dgm:t>
    </dgm:pt>
    <dgm:pt modelId="{62A0790C-FA0A-47AF-A212-EC93C9AD50C4}" type="pres">
      <dgm:prSet presAssocID="{0C084EE4-D9EE-4D05-A382-1A4DC481222D}" presName="Name0" presStyleCnt="0">
        <dgm:presLayoutVars>
          <dgm:dir/>
          <dgm:animLvl val="lvl"/>
          <dgm:resizeHandles val="exact"/>
        </dgm:presLayoutVars>
      </dgm:prSet>
      <dgm:spPr/>
    </dgm:pt>
    <dgm:pt modelId="{EF80592A-2B7C-4A80-9D9D-7E1C20BD7D80}" type="pres">
      <dgm:prSet presAssocID="{1CA4D94D-32A5-4560-9E13-126DCE999897}" presName="Name8" presStyleCnt="0"/>
      <dgm:spPr/>
    </dgm:pt>
    <dgm:pt modelId="{34AC65C2-5EFE-4F04-8110-560FBE3069FC}" type="pres">
      <dgm:prSet presAssocID="{1CA4D94D-32A5-4560-9E13-126DCE99989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3343D-2F54-40BC-921F-E5F4428FF1D5}" type="pres">
      <dgm:prSet presAssocID="{1CA4D94D-32A5-4560-9E13-126DCE9998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9BE3-00EF-41D8-8060-7653C449B70F}" type="pres">
      <dgm:prSet presAssocID="{E02C73FD-3BEA-4571-B25D-232529DE9345}" presName="Name8" presStyleCnt="0"/>
      <dgm:spPr/>
    </dgm:pt>
    <dgm:pt modelId="{42C950C2-C4ED-4ED5-9D05-625601549AC3}" type="pres">
      <dgm:prSet presAssocID="{E02C73FD-3BEA-4571-B25D-232529DE934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EE28-E830-4B96-8B31-A0F10E719CF8}" type="pres">
      <dgm:prSet presAssocID="{E02C73FD-3BEA-4571-B25D-232529DE93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30CF-9940-486B-9AC7-BB40CD23A131}" type="pres">
      <dgm:prSet presAssocID="{56C38BB2-BBA9-4D25-A7A2-29FB0A9506AF}" presName="Name8" presStyleCnt="0"/>
      <dgm:spPr/>
    </dgm:pt>
    <dgm:pt modelId="{C31B28E6-B5CA-4A8A-97A0-36D19E7C61D3}" type="pres">
      <dgm:prSet presAssocID="{56C38BB2-BBA9-4D25-A7A2-29FB0A9506A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EF0DA-8249-4D47-822E-B1B1027293ED}" type="pres">
      <dgm:prSet presAssocID="{56C38BB2-BBA9-4D25-A7A2-29FB0A9506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E6FA3-8E4D-4659-94B4-6FE8A2583B3F}" type="pres">
      <dgm:prSet presAssocID="{B683C7F9-4736-4741-8781-3D9A3549D9F8}" presName="Name8" presStyleCnt="0"/>
      <dgm:spPr/>
    </dgm:pt>
    <dgm:pt modelId="{C439B5B2-99FB-43D9-AC49-24AAFD1D6426}" type="pres">
      <dgm:prSet presAssocID="{B683C7F9-4736-4741-8781-3D9A3549D9F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823F-3F6C-4658-BB3A-192B7687C77B}" type="pres">
      <dgm:prSet presAssocID="{B683C7F9-4736-4741-8781-3D9A3549D9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701EB-39F9-4EC0-B779-FB7821041119}" type="presOf" srcId="{E02C73FD-3BEA-4571-B25D-232529DE9345}" destId="{5E9EEE28-E830-4B96-8B31-A0F10E719CF8}" srcOrd="1" destOrd="0" presId="urn:microsoft.com/office/officeart/2005/8/layout/pyramid1"/>
    <dgm:cxn modelId="{A4CC082C-0D78-4DA8-AD96-D2D05407EBF6}" type="presOf" srcId="{B683C7F9-4736-4741-8781-3D9A3549D9F8}" destId="{2ECA823F-3F6C-4658-BB3A-192B7687C77B}" srcOrd="1" destOrd="0" presId="urn:microsoft.com/office/officeart/2005/8/layout/pyramid1"/>
    <dgm:cxn modelId="{45B84FC7-8985-4B99-8E5A-30BB52EE31DA}" type="presOf" srcId="{56C38BB2-BBA9-4D25-A7A2-29FB0A9506AF}" destId="{C31B28E6-B5CA-4A8A-97A0-36D19E7C61D3}" srcOrd="0" destOrd="0" presId="urn:microsoft.com/office/officeart/2005/8/layout/pyramid1"/>
    <dgm:cxn modelId="{4C8AA7E6-EBC6-48C0-88A8-A280E815EACE}" type="presOf" srcId="{0C084EE4-D9EE-4D05-A382-1A4DC481222D}" destId="{62A0790C-FA0A-47AF-A212-EC93C9AD50C4}" srcOrd="0" destOrd="0" presId="urn:microsoft.com/office/officeart/2005/8/layout/pyramid1"/>
    <dgm:cxn modelId="{F453CBC4-576F-482C-BE0F-8DF0151EA58D}" srcId="{0C084EE4-D9EE-4D05-A382-1A4DC481222D}" destId="{B683C7F9-4736-4741-8781-3D9A3549D9F8}" srcOrd="3" destOrd="0" parTransId="{CF7227DA-B3E5-4CE7-B0E1-9AF82F03FCA9}" sibTransId="{921FA3F3-32E7-4E39-B03B-23F0C07679F2}"/>
    <dgm:cxn modelId="{C45294E1-5A6C-4AD1-ADC7-06D21EF40707}" type="presOf" srcId="{1CA4D94D-32A5-4560-9E13-126DCE999897}" destId="{34AC65C2-5EFE-4F04-8110-560FBE3069FC}" srcOrd="0" destOrd="0" presId="urn:microsoft.com/office/officeart/2005/8/layout/pyramid1"/>
    <dgm:cxn modelId="{C79A6B8A-5360-462B-873E-4CD67DA7A209}" type="presOf" srcId="{E02C73FD-3BEA-4571-B25D-232529DE9345}" destId="{42C950C2-C4ED-4ED5-9D05-625601549AC3}" srcOrd="0" destOrd="0" presId="urn:microsoft.com/office/officeart/2005/8/layout/pyramid1"/>
    <dgm:cxn modelId="{BD14CAE2-C648-4629-B322-3AB50EBEE142}" type="presOf" srcId="{1CA4D94D-32A5-4560-9E13-126DCE999897}" destId="{70A3343D-2F54-40BC-921F-E5F4428FF1D5}" srcOrd="1" destOrd="0" presId="urn:microsoft.com/office/officeart/2005/8/layout/pyramid1"/>
    <dgm:cxn modelId="{0808AF15-5D57-4050-8B01-1E653B0C626B}" type="presOf" srcId="{B683C7F9-4736-4741-8781-3D9A3549D9F8}" destId="{C439B5B2-99FB-43D9-AC49-24AAFD1D6426}" srcOrd="0" destOrd="0" presId="urn:microsoft.com/office/officeart/2005/8/layout/pyramid1"/>
    <dgm:cxn modelId="{88558791-6D6B-4465-A686-279B35E653D7}" srcId="{0C084EE4-D9EE-4D05-A382-1A4DC481222D}" destId="{56C38BB2-BBA9-4D25-A7A2-29FB0A9506AF}" srcOrd="2" destOrd="0" parTransId="{534DF62E-FB35-435C-888F-500F1AF8DB9D}" sibTransId="{7332D9B8-0FC5-4B14-95B4-1B886A2F6BD8}"/>
    <dgm:cxn modelId="{9A8B0FB2-7018-48EE-8982-CEC1C978A3AA}" type="presOf" srcId="{56C38BB2-BBA9-4D25-A7A2-29FB0A9506AF}" destId="{F95EF0DA-8249-4D47-822E-B1B1027293ED}" srcOrd="1" destOrd="0" presId="urn:microsoft.com/office/officeart/2005/8/layout/pyramid1"/>
    <dgm:cxn modelId="{9A4A742B-2300-42C3-8720-161A86E9F567}" srcId="{0C084EE4-D9EE-4D05-A382-1A4DC481222D}" destId="{1CA4D94D-32A5-4560-9E13-126DCE999897}" srcOrd="0" destOrd="0" parTransId="{727FAF1A-7173-4B79-A2CA-6D941B7B113B}" sibTransId="{A6DCFC16-3038-4A7E-9C8A-6CE55EA41B78}"/>
    <dgm:cxn modelId="{83C94B31-5F9B-4C7F-8EB8-22AAF1C2812A}" srcId="{0C084EE4-D9EE-4D05-A382-1A4DC481222D}" destId="{E02C73FD-3BEA-4571-B25D-232529DE9345}" srcOrd="1" destOrd="0" parTransId="{ED4DBCAE-DF8C-4698-8850-8778A8D004CA}" sibTransId="{E2EFC277-0FD9-42BE-AC39-D3D15DC55340}"/>
    <dgm:cxn modelId="{95DDC740-65C3-46E4-829E-C88A94B8C137}" type="presParOf" srcId="{62A0790C-FA0A-47AF-A212-EC93C9AD50C4}" destId="{EF80592A-2B7C-4A80-9D9D-7E1C20BD7D80}" srcOrd="0" destOrd="0" presId="urn:microsoft.com/office/officeart/2005/8/layout/pyramid1"/>
    <dgm:cxn modelId="{8D1CA42D-3E3C-449B-8505-020716BA15E3}" type="presParOf" srcId="{EF80592A-2B7C-4A80-9D9D-7E1C20BD7D80}" destId="{34AC65C2-5EFE-4F04-8110-560FBE3069FC}" srcOrd="0" destOrd="0" presId="urn:microsoft.com/office/officeart/2005/8/layout/pyramid1"/>
    <dgm:cxn modelId="{C38D432E-336A-423B-992A-26F258F33A86}" type="presParOf" srcId="{EF80592A-2B7C-4A80-9D9D-7E1C20BD7D80}" destId="{70A3343D-2F54-40BC-921F-E5F4428FF1D5}" srcOrd="1" destOrd="0" presId="urn:microsoft.com/office/officeart/2005/8/layout/pyramid1"/>
    <dgm:cxn modelId="{589918F6-3254-4061-85EE-711CDC6C5518}" type="presParOf" srcId="{62A0790C-FA0A-47AF-A212-EC93C9AD50C4}" destId="{AF799BE3-00EF-41D8-8060-7653C449B70F}" srcOrd="1" destOrd="0" presId="urn:microsoft.com/office/officeart/2005/8/layout/pyramid1"/>
    <dgm:cxn modelId="{D91F96E2-55A8-4048-92FC-CFC840C598FA}" type="presParOf" srcId="{AF799BE3-00EF-41D8-8060-7653C449B70F}" destId="{42C950C2-C4ED-4ED5-9D05-625601549AC3}" srcOrd="0" destOrd="0" presId="urn:microsoft.com/office/officeart/2005/8/layout/pyramid1"/>
    <dgm:cxn modelId="{F8FC6077-0A61-4496-A627-AD6D99776483}" type="presParOf" srcId="{AF799BE3-00EF-41D8-8060-7653C449B70F}" destId="{5E9EEE28-E830-4B96-8B31-A0F10E719CF8}" srcOrd="1" destOrd="0" presId="urn:microsoft.com/office/officeart/2005/8/layout/pyramid1"/>
    <dgm:cxn modelId="{3F2F2D78-2DC1-4F41-BC02-0C3D4939181A}" type="presParOf" srcId="{62A0790C-FA0A-47AF-A212-EC93C9AD50C4}" destId="{1CB830CF-9940-486B-9AC7-BB40CD23A131}" srcOrd="2" destOrd="0" presId="urn:microsoft.com/office/officeart/2005/8/layout/pyramid1"/>
    <dgm:cxn modelId="{D2F47F5E-E3A7-48D2-AFD4-13A908C50BB4}" type="presParOf" srcId="{1CB830CF-9940-486B-9AC7-BB40CD23A131}" destId="{C31B28E6-B5CA-4A8A-97A0-36D19E7C61D3}" srcOrd="0" destOrd="0" presId="urn:microsoft.com/office/officeart/2005/8/layout/pyramid1"/>
    <dgm:cxn modelId="{D0C6A268-C819-4C32-84FE-48FB3EFB9006}" type="presParOf" srcId="{1CB830CF-9940-486B-9AC7-BB40CD23A131}" destId="{F95EF0DA-8249-4D47-822E-B1B1027293ED}" srcOrd="1" destOrd="0" presId="urn:microsoft.com/office/officeart/2005/8/layout/pyramid1"/>
    <dgm:cxn modelId="{823A6E21-23FE-4AB9-AD31-8F2D0214877D}" type="presParOf" srcId="{62A0790C-FA0A-47AF-A212-EC93C9AD50C4}" destId="{6C9E6FA3-8E4D-4659-94B4-6FE8A2583B3F}" srcOrd="3" destOrd="0" presId="urn:microsoft.com/office/officeart/2005/8/layout/pyramid1"/>
    <dgm:cxn modelId="{642DF6BD-F874-4279-9C09-87C17B821BBA}" type="presParOf" srcId="{6C9E6FA3-8E4D-4659-94B4-6FE8A2583B3F}" destId="{C439B5B2-99FB-43D9-AC49-24AAFD1D6426}" srcOrd="0" destOrd="0" presId="urn:microsoft.com/office/officeart/2005/8/layout/pyramid1"/>
    <dgm:cxn modelId="{6F4C5A86-C2D0-4F5E-BD3F-E63E0E1C688E}" type="presParOf" srcId="{6C9E6FA3-8E4D-4659-94B4-6FE8A2583B3F}" destId="{2ECA823F-3F6C-4658-BB3A-192B7687C7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95E2C9-E509-4DB0-B0D8-A7095330FE8E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BEDDDD-41BE-471E-BC28-D27467019740}">
      <dgm:prSet custT="1"/>
      <dgm:spPr/>
      <dgm:t>
        <a:bodyPr/>
        <a:lstStyle/>
        <a:p>
          <a:pPr rtl="0"/>
          <a:r>
            <a:rPr lang="en-US" sz="3200" smtClean="0"/>
            <a:t>A  first-line manager </a:t>
          </a:r>
          <a:endParaRPr lang="en-US" sz="3200" dirty="0"/>
        </a:p>
      </dgm:t>
    </dgm:pt>
    <dgm:pt modelId="{34D090B2-7D29-4492-A174-3598CEA1B340}" type="parTrans" cxnId="{FCFE9842-A374-4CA1-BC2A-2394948281F2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9B1972C3-97F6-471E-8BA8-3B790421F603}" type="sibTrans" cxnId="{FCFE9842-A374-4CA1-BC2A-2394948281F2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B5FFDE2C-0639-46B9-A0E9-CC4E228F97C7}">
      <dgm:prSet custT="1"/>
      <dgm:spPr/>
      <dgm:t>
        <a:bodyPr/>
        <a:lstStyle/>
        <a:p>
          <a:pPr rtl="0"/>
          <a:r>
            <a:rPr lang="en-US" sz="3200" smtClean="0"/>
            <a:t>Provider of detailed instructions concerning work activities</a:t>
          </a:r>
          <a:endParaRPr lang="en-US" sz="3200" dirty="0"/>
        </a:p>
      </dgm:t>
    </dgm:pt>
    <dgm:pt modelId="{DBCF07D1-441F-47AD-AE7C-F7315F985ED0}" type="parTrans" cxnId="{EA3446C8-ABE0-47A7-99DF-327EE52CC89E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A7378B8F-CF4C-488D-8BAE-2460516943F5}" type="sibTrans" cxnId="{EA3446C8-ABE0-47A7-99DF-327EE52CC89E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CBD8C7CA-7033-4CFA-8F1A-DCD8AA25DEA9}">
      <dgm:prSet custT="1"/>
      <dgm:spPr/>
      <dgm:t>
        <a:bodyPr/>
        <a:lstStyle/>
        <a:p>
          <a:pPr rtl="0"/>
          <a:r>
            <a:rPr lang="en-US" sz="3200" smtClean="0"/>
            <a:t>Provider of necessary resources so that the work is done successfully </a:t>
          </a:r>
          <a:endParaRPr lang="en-US" sz="3200" dirty="0"/>
        </a:p>
      </dgm:t>
    </dgm:pt>
    <dgm:pt modelId="{88F469D2-64EE-45E5-8338-5BC5CEB3A20E}" type="parTrans" cxnId="{5531A975-A477-450C-BAA2-A30301A954D0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D4184533-CF12-43F1-85F3-A7C61E3CA35C}" type="sibTrans" cxnId="{5531A975-A477-450C-BAA2-A30301A954D0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0F19A3E1-52A7-4475-8C25-C09D2C91FA27}">
      <dgm:prSet custT="1"/>
      <dgm:spPr/>
      <dgm:t>
        <a:bodyPr/>
        <a:lstStyle/>
        <a:p>
          <a:pPr rtl="0"/>
          <a:r>
            <a:rPr lang="en-US" sz="3200" smtClean="0"/>
            <a:t>Facilitator towards the attainment of organisational goals</a:t>
          </a:r>
          <a:endParaRPr lang="en-US" sz="3200" dirty="0"/>
        </a:p>
      </dgm:t>
    </dgm:pt>
    <dgm:pt modelId="{ECA07BE9-2D94-4EDE-ADA7-1256020CCF12}" type="parTrans" cxnId="{30CE3A8E-A91A-4EE3-BC6D-F6960A0F68FA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FEE16428-55E8-4786-AE6C-88A99F3B9FBE}" type="sibTrans" cxnId="{30CE3A8E-A91A-4EE3-BC6D-F6960A0F68FA}">
      <dgm:prSet/>
      <dgm:spPr/>
      <dgm:t>
        <a:bodyPr/>
        <a:lstStyle/>
        <a:p>
          <a:endParaRPr lang="en-US" sz="3200">
            <a:solidFill>
              <a:schemeClr val="tx2">
                <a:lumMod val="75000"/>
              </a:schemeClr>
            </a:solidFill>
          </a:endParaRPr>
        </a:p>
      </dgm:t>
    </dgm:pt>
    <dgm:pt modelId="{86D93BEA-39D4-43C7-82D8-54DDCC21D549}" type="pres">
      <dgm:prSet presAssocID="{0E95E2C9-E509-4DB0-B0D8-A7095330F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65487-56FF-46D7-A923-A361C6875ECD}" type="pres">
      <dgm:prSet presAssocID="{2FBEDDDD-41BE-471E-BC28-D274670197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272B-AFE9-471B-8D39-B1A08FA22BA8}" type="pres">
      <dgm:prSet presAssocID="{9B1972C3-97F6-471E-8BA8-3B790421F603}" presName="spacer" presStyleCnt="0"/>
      <dgm:spPr/>
    </dgm:pt>
    <dgm:pt modelId="{6E415AEF-F8E6-4221-8B30-CEFD27F55706}" type="pres">
      <dgm:prSet presAssocID="{B5FFDE2C-0639-46B9-A0E9-CC4E228F97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242D-4CF4-4664-AE97-EC712D0F6461}" type="pres">
      <dgm:prSet presAssocID="{A7378B8F-CF4C-488D-8BAE-2460516943F5}" presName="spacer" presStyleCnt="0"/>
      <dgm:spPr/>
    </dgm:pt>
    <dgm:pt modelId="{FE1D9F38-0EE4-4E00-B2DE-53CCE904E284}" type="pres">
      <dgm:prSet presAssocID="{CBD8C7CA-7033-4CFA-8F1A-DCD8AA25DE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5B26E-B6D9-4737-8401-701D1E20A283}" type="pres">
      <dgm:prSet presAssocID="{D4184533-CF12-43F1-85F3-A7C61E3CA35C}" presName="spacer" presStyleCnt="0"/>
      <dgm:spPr/>
    </dgm:pt>
    <dgm:pt modelId="{A5D131E9-6654-4BA4-B112-7346CF946C98}" type="pres">
      <dgm:prSet presAssocID="{0F19A3E1-52A7-4475-8C25-C09D2C91FA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E9E9AB-F6C7-4F86-818F-D300D219B81F}" type="presOf" srcId="{2FBEDDDD-41BE-471E-BC28-D27467019740}" destId="{DFF65487-56FF-46D7-A923-A361C6875ECD}" srcOrd="0" destOrd="0" presId="urn:microsoft.com/office/officeart/2005/8/layout/vList2"/>
    <dgm:cxn modelId="{EA3446C8-ABE0-47A7-99DF-327EE52CC89E}" srcId="{0E95E2C9-E509-4DB0-B0D8-A7095330FE8E}" destId="{B5FFDE2C-0639-46B9-A0E9-CC4E228F97C7}" srcOrd="1" destOrd="0" parTransId="{DBCF07D1-441F-47AD-AE7C-F7315F985ED0}" sibTransId="{A7378B8F-CF4C-488D-8BAE-2460516943F5}"/>
    <dgm:cxn modelId="{C53C461E-C58F-441B-BFF1-C7BF7AFC0BC8}" type="presOf" srcId="{CBD8C7CA-7033-4CFA-8F1A-DCD8AA25DEA9}" destId="{FE1D9F38-0EE4-4E00-B2DE-53CCE904E284}" srcOrd="0" destOrd="0" presId="urn:microsoft.com/office/officeart/2005/8/layout/vList2"/>
    <dgm:cxn modelId="{DD204E75-0C2C-48CC-A2B5-7E485F2ECB67}" type="presOf" srcId="{0E95E2C9-E509-4DB0-B0D8-A7095330FE8E}" destId="{86D93BEA-39D4-43C7-82D8-54DDCC21D549}" srcOrd="0" destOrd="0" presId="urn:microsoft.com/office/officeart/2005/8/layout/vList2"/>
    <dgm:cxn modelId="{30CE3A8E-A91A-4EE3-BC6D-F6960A0F68FA}" srcId="{0E95E2C9-E509-4DB0-B0D8-A7095330FE8E}" destId="{0F19A3E1-52A7-4475-8C25-C09D2C91FA27}" srcOrd="3" destOrd="0" parTransId="{ECA07BE9-2D94-4EDE-ADA7-1256020CCF12}" sibTransId="{FEE16428-55E8-4786-AE6C-88A99F3B9FBE}"/>
    <dgm:cxn modelId="{5531A975-A477-450C-BAA2-A30301A954D0}" srcId="{0E95E2C9-E509-4DB0-B0D8-A7095330FE8E}" destId="{CBD8C7CA-7033-4CFA-8F1A-DCD8AA25DEA9}" srcOrd="2" destOrd="0" parTransId="{88F469D2-64EE-45E5-8338-5BC5CEB3A20E}" sibTransId="{D4184533-CF12-43F1-85F3-A7C61E3CA35C}"/>
    <dgm:cxn modelId="{110B5A3D-E5FE-43C0-AC89-E0866E74CB46}" type="presOf" srcId="{B5FFDE2C-0639-46B9-A0E9-CC4E228F97C7}" destId="{6E415AEF-F8E6-4221-8B30-CEFD27F55706}" srcOrd="0" destOrd="0" presId="urn:microsoft.com/office/officeart/2005/8/layout/vList2"/>
    <dgm:cxn modelId="{FCFE9842-A374-4CA1-BC2A-2394948281F2}" srcId="{0E95E2C9-E509-4DB0-B0D8-A7095330FE8E}" destId="{2FBEDDDD-41BE-471E-BC28-D27467019740}" srcOrd="0" destOrd="0" parTransId="{34D090B2-7D29-4492-A174-3598CEA1B340}" sibTransId="{9B1972C3-97F6-471E-8BA8-3B790421F603}"/>
    <dgm:cxn modelId="{346A6B05-91C1-4019-94F8-B4C971EA6A48}" type="presOf" srcId="{0F19A3E1-52A7-4475-8C25-C09D2C91FA27}" destId="{A5D131E9-6654-4BA4-B112-7346CF946C98}" srcOrd="0" destOrd="0" presId="urn:microsoft.com/office/officeart/2005/8/layout/vList2"/>
    <dgm:cxn modelId="{B116D947-EC9D-459F-B1A4-650DAFE0662E}" type="presParOf" srcId="{86D93BEA-39D4-43C7-82D8-54DDCC21D549}" destId="{DFF65487-56FF-46D7-A923-A361C6875ECD}" srcOrd="0" destOrd="0" presId="urn:microsoft.com/office/officeart/2005/8/layout/vList2"/>
    <dgm:cxn modelId="{66BD1133-32F3-4857-940F-506BCD71526F}" type="presParOf" srcId="{86D93BEA-39D4-43C7-82D8-54DDCC21D549}" destId="{F93A272B-AFE9-471B-8D39-B1A08FA22BA8}" srcOrd="1" destOrd="0" presId="urn:microsoft.com/office/officeart/2005/8/layout/vList2"/>
    <dgm:cxn modelId="{FB76CAD5-C120-4808-8854-B604EC560F81}" type="presParOf" srcId="{86D93BEA-39D4-43C7-82D8-54DDCC21D549}" destId="{6E415AEF-F8E6-4221-8B30-CEFD27F55706}" srcOrd="2" destOrd="0" presId="urn:microsoft.com/office/officeart/2005/8/layout/vList2"/>
    <dgm:cxn modelId="{8E83DCD5-0704-4D2A-973C-9D287F6F8C83}" type="presParOf" srcId="{86D93BEA-39D4-43C7-82D8-54DDCC21D549}" destId="{7ED0242D-4CF4-4664-AE97-EC712D0F6461}" srcOrd="3" destOrd="0" presId="urn:microsoft.com/office/officeart/2005/8/layout/vList2"/>
    <dgm:cxn modelId="{C5207D73-B7E6-4EA0-BCAF-69DFC6918561}" type="presParOf" srcId="{86D93BEA-39D4-43C7-82D8-54DDCC21D549}" destId="{FE1D9F38-0EE4-4E00-B2DE-53CCE904E284}" srcOrd="4" destOrd="0" presId="urn:microsoft.com/office/officeart/2005/8/layout/vList2"/>
    <dgm:cxn modelId="{C7B3EAC7-7BDE-40DD-8A89-2C3B82B52969}" type="presParOf" srcId="{86D93BEA-39D4-43C7-82D8-54DDCC21D549}" destId="{C4A5B26E-B6D9-4737-8401-701D1E20A283}" srcOrd="5" destOrd="0" presId="urn:microsoft.com/office/officeart/2005/8/layout/vList2"/>
    <dgm:cxn modelId="{65DCB0A5-EDBD-45A9-B2BD-64F4BB732F95}" type="presParOf" srcId="{86D93BEA-39D4-43C7-82D8-54DDCC21D549}" destId="{A5D131E9-6654-4BA4-B112-7346CF946C98}" srcOrd="6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B71445-0A32-4B37-A668-8F4FFF3A00A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D37A6-A69F-403D-8896-D7CD449C57DE}">
      <dgm:prSet custT="1"/>
      <dgm:spPr/>
      <dgm:t>
        <a:bodyPr/>
        <a:lstStyle/>
        <a:p>
          <a:pPr algn="ctr" rtl="0"/>
          <a:r>
            <a:rPr lang="en-US" sz="4000" dirty="0" smtClean="0"/>
            <a:t>But that’s the </a:t>
          </a:r>
          <a:r>
            <a:rPr lang="en-US" sz="4000" b="1" dirty="0" smtClean="0"/>
            <a:t>traditional view</a:t>
          </a:r>
          <a:br>
            <a:rPr lang="en-US" sz="4000" b="1" dirty="0" smtClean="0"/>
          </a:br>
          <a:endParaRPr lang="en-US" sz="4000" dirty="0"/>
        </a:p>
      </dgm:t>
    </dgm:pt>
    <dgm:pt modelId="{CBA01CF0-E4C0-4B0A-8ACC-1892DCF09200}" type="parTrans" cxnId="{6CD9FD93-C89E-4D63-B2C8-4E010496E0FB}">
      <dgm:prSet/>
      <dgm:spPr/>
      <dgm:t>
        <a:bodyPr/>
        <a:lstStyle/>
        <a:p>
          <a:endParaRPr lang="en-US"/>
        </a:p>
      </dgm:t>
    </dgm:pt>
    <dgm:pt modelId="{292AD9A9-7A8C-429A-AF1F-B7ACB3CA4771}" type="sibTrans" cxnId="{6CD9FD93-C89E-4D63-B2C8-4E010496E0FB}">
      <dgm:prSet/>
      <dgm:spPr/>
      <dgm:t>
        <a:bodyPr/>
        <a:lstStyle/>
        <a:p>
          <a:endParaRPr lang="en-US"/>
        </a:p>
      </dgm:t>
    </dgm:pt>
    <dgm:pt modelId="{C206BC22-49D2-453C-9BD9-B5FD7B09C734}" type="pres">
      <dgm:prSet presAssocID="{8CB71445-0A32-4B37-A668-8F4FFF3A00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965636-6858-4419-89DC-219FBB667EF8}" type="pres">
      <dgm:prSet presAssocID="{21FD37A6-A69F-403D-8896-D7CD449C57DE}" presName="parentText" presStyleLbl="node1" presStyleIdx="0" presStyleCnt="1" custScaleY="272896" custLinFactNeighborY="23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9FD93-C89E-4D63-B2C8-4E010496E0FB}" srcId="{8CB71445-0A32-4B37-A668-8F4FFF3A00AD}" destId="{21FD37A6-A69F-403D-8896-D7CD449C57DE}" srcOrd="0" destOrd="0" parTransId="{CBA01CF0-E4C0-4B0A-8ACC-1892DCF09200}" sibTransId="{292AD9A9-7A8C-429A-AF1F-B7ACB3CA4771}"/>
    <dgm:cxn modelId="{152AD78D-C04A-4852-BAD6-CDEED898ECC8}" type="presOf" srcId="{21FD37A6-A69F-403D-8896-D7CD449C57DE}" destId="{72965636-6858-4419-89DC-219FBB667EF8}" srcOrd="0" destOrd="0" presId="urn:microsoft.com/office/officeart/2005/8/layout/vList2"/>
    <dgm:cxn modelId="{5BEE97E8-7182-400D-9B6F-973B3EADF23D}" type="presOf" srcId="{8CB71445-0A32-4B37-A668-8F4FFF3A00AD}" destId="{C206BC22-49D2-453C-9BD9-B5FD7B09C734}" srcOrd="0" destOrd="0" presId="urn:microsoft.com/office/officeart/2005/8/layout/vList2"/>
    <dgm:cxn modelId="{C4B74D49-1259-4915-9577-E1013651B7BE}" type="presParOf" srcId="{C206BC22-49D2-453C-9BD9-B5FD7B09C734}" destId="{72965636-6858-4419-89DC-219FBB667E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AC655B-677E-410F-B79F-732D8FD6D049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834F9B-5A7C-4023-B747-AF58F5BE7EA1}">
      <dgm:prSet/>
      <dgm:spPr/>
      <dgm:t>
        <a:bodyPr/>
        <a:lstStyle/>
        <a:p>
          <a:pPr algn="ctr" rtl="0"/>
          <a:r>
            <a:rPr lang="en-US" b="1" dirty="0" smtClean="0"/>
            <a:t>CONTEMPORARY VIEW</a:t>
          </a:r>
          <a:endParaRPr lang="en-US" b="1" dirty="0"/>
        </a:p>
      </dgm:t>
    </dgm:pt>
    <dgm:pt modelId="{1489163F-EE39-495A-8039-509AA0CA6FC5}" type="parTrans" cxnId="{41F65DA0-D4C0-4D5A-9AE9-0CBBB3AD94B4}">
      <dgm:prSet/>
      <dgm:spPr/>
      <dgm:t>
        <a:bodyPr/>
        <a:lstStyle/>
        <a:p>
          <a:endParaRPr lang="en-US"/>
        </a:p>
      </dgm:t>
    </dgm:pt>
    <dgm:pt modelId="{85CCAA85-695E-450A-B1F2-B20688C500DB}" type="sibTrans" cxnId="{41F65DA0-D4C0-4D5A-9AE9-0CBBB3AD94B4}">
      <dgm:prSet/>
      <dgm:spPr/>
      <dgm:t>
        <a:bodyPr/>
        <a:lstStyle/>
        <a:p>
          <a:endParaRPr lang="en-US"/>
        </a:p>
      </dgm:t>
    </dgm:pt>
    <dgm:pt modelId="{7A4DB00A-8C47-4CF8-A484-765813EFA117}">
      <dgm:prSet/>
      <dgm:spPr/>
      <dgm:t>
        <a:bodyPr/>
        <a:lstStyle/>
        <a:p>
          <a:pPr algn="ctr" rtl="0"/>
          <a:r>
            <a:rPr lang="en-US" dirty="0" smtClean="0"/>
            <a:t>On the </a:t>
          </a:r>
          <a:r>
            <a:rPr lang="en-US" dirty="0" err="1" smtClean="0"/>
            <a:t>coloured</a:t>
          </a:r>
          <a:r>
            <a:rPr lang="en-US" dirty="0" smtClean="0"/>
            <a:t> sheets provided, write one (1</a:t>
          </a:r>
          <a:r>
            <a:rPr lang="en-US" smtClean="0"/>
            <a:t>) word that </a:t>
          </a:r>
          <a:r>
            <a:rPr lang="en-US" dirty="0" smtClean="0"/>
            <a:t>would describe supervisors</a:t>
          </a:r>
          <a:endParaRPr lang="en-US" dirty="0"/>
        </a:p>
      </dgm:t>
    </dgm:pt>
    <dgm:pt modelId="{9C7A8F0A-0356-4144-B708-0D5616609CBC}" type="parTrans" cxnId="{4EA56B7A-49E6-44FB-A3B9-89219466E22B}">
      <dgm:prSet/>
      <dgm:spPr/>
      <dgm:t>
        <a:bodyPr/>
        <a:lstStyle/>
        <a:p>
          <a:endParaRPr lang="en-US"/>
        </a:p>
      </dgm:t>
    </dgm:pt>
    <dgm:pt modelId="{A4E6C564-5DC6-4DB0-8267-71F86D3BC5EF}" type="sibTrans" cxnId="{4EA56B7A-49E6-44FB-A3B9-89219466E22B}">
      <dgm:prSet/>
      <dgm:spPr/>
      <dgm:t>
        <a:bodyPr/>
        <a:lstStyle/>
        <a:p>
          <a:endParaRPr lang="en-US"/>
        </a:p>
      </dgm:t>
    </dgm:pt>
    <dgm:pt modelId="{B087DEAD-5E31-4BEC-B6E2-3FE272472109}" type="pres">
      <dgm:prSet presAssocID="{54AC655B-677E-410F-B79F-732D8FD6D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42426-487D-4F54-919A-6FF1ABAA5C49}" type="pres">
      <dgm:prSet presAssocID="{58834F9B-5A7C-4023-B747-AF58F5BE7EA1}" presName="parentText" presStyleLbl="node1" presStyleIdx="0" presStyleCnt="2" custScaleY="655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8E7EE-1721-474E-9106-E609B061F589}" type="pres">
      <dgm:prSet presAssocID="{85CCAA85-695E-450A-B1F2-B20688C500DB}" presName="spacer" presStyleCnt="0"/>
      <dgm:spPr/>
    </dgm:pt>
    <dgm:pt modelId="{87E7C907-A81A-4309-8565-E54E2120C731}" type="pres">
      <dgm:prSet presAssocID="{7A4DB00A-8C47-4CF8-A484-765813EFA1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28A7F-E474-478A-AB50-42B35B7A72AB}" type="presOf" srcId="{54AC655B-677E-410F-B79F-732D8FD6D049}" destId="{B087DEAD-5E31-4BEC-B6E2-3FE272472109}" srcOrd="0" destOrd="0" presId="urn:microsoft.com/office/officeart/2005/8/layout/vList2"/>
    <dgm:cxn modelId="{41F65DA0-D4C0-4D5A-9AE9-0CBBB3AD94B4}" srcId="{54AC655B-677E-410F-B79F-732D8FD6D049}" destId="{58834F9B-5A7C-4023-B747-AF58F5BE7EA1}" srcOrd="0" destOrd="0" parTransId="{1489163F-EE39-495A-8039-509AA0CA6FC5}" sibTransId="{85CCAA85-695E-450A-B1F2-B20688C500DB}"/>
    <dgm:cxn modelId="{65F3FF16-7456-4E98-949C-F46F165AE7C5}" type="presOf" srcId="{7A4DB00A-8C47-4CF8-A484-765813EFA117}" destId="{87E7C907-A81A-4309-8565-E54E2120C731}" srcOrd="0" destOrd="0" presId="urn:microsoft.com/office/officeart/2005/8/layout/vList2"/>
    <dgm:cxn modelId="{4EA56B7A-49E6-44FB-A3B9-89219466E22B}" srcId="{54AC655B-677E-410F-B79F-732D8FD6D049}" destId="{7A4DB00A-8C47-4CF8-A484-765813EFA117}" srcOrd="1" destOrd="0" parTransId="{9C7A8F0A-0356-4144-B708-0D5616609CBC}" sibTransId="{A4E6C564-5DC6-4DB0-8267-71F86D3BC5EF}"/>
    <dgm:cxn modelId="{F2B5EFCB-8658-4270-8607-EE38C5B14696}" type="presOf" srcId="{58834F9B-5A7C-4023-B747-AF58F5BE7EA1}" destId="{BC342426-487D-4F54-919A-6FF1ABAA5C49}" srcOrd="0" destOrd="0" presId="urn:microsoft.com/office/officeart/2005/8/layout/vList2"/>
    <dgm:cxn modelId="{D74CF4CA-642E-4772-940B-F1D6BBAB97D4}" type="presParOf" srcId="{B087DEAD-5E31-4BEC-B6E2-3FE272472109}" destId="{BC342426-487D-4F54-919A-6FF1ABAA5C49}" srcOrd="0" destOrd="0" presId="urn:microsoft.com/office/officeart/2005/8/layout/vList2"/>
    <dgm:cxn modelId="{60451932-70C7-4AAC-989C-0ED8EFC26F30}" type="presParOf" srcId="{B087DEAD-5E31-4BEC-B6E2-3FE272472109}" destId="{0888E7EE-1721-474E-9106-E609B061F589}" srcOrd="1" destOrd="0" presId="urn:microsoft.com/office/officeart/2005/8/layout/vList2"/>
    <dgm:cxn modelId="{267CF0B5-3CDF-40C1-B29E-4B77071C5EC0}" type="presParOf" srcId="{B087DEAD-5E31-4BEC-B6E2-3FE272472109}" destId="{87E7C907-A81A-4309-8565-E54E2120C7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661F-AE7D-40CE-9C41-B0A35D9B3AF1}">
      <dsp:nvSpPr>
        <dsp:cNvPr id="0" name=""/>
        <dsp:cNvSpPr/>
      </dsp:nvSpPr>
      <dsp:spPr>
        <a:xfrm>
          <a:off x="0" y="183357"/>
          <a:ext cx="7772400" cy="110331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SUPERVISORY MANAGEMENT</a:t>
          </a:r>
          <a:endParaRPr lang="en-US" sz="4600" kern="1200" dirty="0"/>
        </a:p>
      </dsp:txBody>
      <dsp:txXfrm>
        <a:off x="53859" y="237216"/>
        <a:ext cx="766468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245E0-395C-4273-88F4-1B1967C8149F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Motivator</a:t>
          </a:r>
          <a:endParaRPr lang="en-US" sz="3700" kern="1200" dirty="0"/>
        </a:p>
      </dsp:txBody>
      <dsp:txXfrm>
        <a:off x="495061" y="645"/>
        <a:ext cx="2262336" cy="1357401"/>
      </dsp:txXfrm>
    </dsp:sp>
    <dsp:sp modelId="{89CCEB2D-26AA-46D0-AB00-810BF3A5AB44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Adviser</a:t>
          </a:r>
          <a:endParaRPr lang="en-US" sz="3700" kern="1200" dirty="0"/>
        </a:p>
      </dsp:txBody>
      <dsp:txXfrm>
        <a:off x="2983631" y="645"/>
        <a:ext cx="2262336" cy="1357401"/>
      </dsp:txXfrm>
    </dsp:sp>
    <dsp:sp modelId="{941B3FA6-F188-4077-9DB3-6772AA5ABBA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Coach </a:t>
          </a:r>
          <a:endParaRPr lang="en-US" sz="3700" kern="1200" dirty="0"/>
        </a:p>
      </dsp:txBody>
      <dsp:txXfrm>
        <a:off x="5472201" y="645"/>
        <a:ext cx="2262336" cy="1357401"/>
      </dsp:txXfrm>
    </dsp:sp>
    <dsp:sp modelId="{1EC3533E-CF1C-4879-8734-E70D6184E9C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Mentor</a:t>
          </a:r>
          <a:endParaRPr lang="en-US" sz="3700" kern="1200" dirty="0"/>
        </a:p>
      </dsp:txBody>
      <dsp:txXfrm>
        <a:off x="495061" y="1584280"/>
        <a:ext cx="2262336" cy="1357401"/>
      </dsp:txXfrm>
    </dsp:sp>
    <dsp:sp modelId="{92BED74A-12BA-4FCA-B483-7FDC1FB4E3A9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Counselor</a:t>
          </a:r>
          <a:endParaRPr lang="en-US" sz="3700" kern="1200" dirty="0"/>
        </a:p>
      </dsp:txBody>
      <dsp:txXfrm>
        <a:off x="2983631" y="1584280"/>
        <a:ext cx="2262336" cy="1357401"/>
      </dsp:txXfrm>
    </dsp:sp>
    <dsp:sp modelId="{DAA8AD02-00B9-4212-B7F0-312ADA9E6F7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Trainer</a:t>
          </a:r>
          <a:endParaRPr lang="en-US" sz="3700" kern="1200" dirty="0"/>
        </a:p>
      </dsp:txBody>
      <dsp:txXfrm>
        <a:off x="5472201" y="1584280"/>
        <a:ext cx="2262336" cy="1357401"/>
      </dsp:txXfrm>
    </dsp:sp>
    <dsp:sp modelId="{C299C740-BA8A-43B0-80FA-0FDDD09E0526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facilitator</a:t>
          </a:r>
          <a:endParaRPr lang="en-US" sz="3700" kern="1200" dirty="0"/>
        </a:p>
      </dsp:txBody>
      <dsp:txXfrm>
        <a:off x="2983631" y="3167916"/>
        <a:ext cx="2262336" cy="13574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B3CC9-9EA7-45BE-8A20-6B99C937AAB9}">
      <dsp:nvSpPr>
        <dsp:cNvPr id="0" name=""/>
        <dsp:cNvSpPr/>
      </dsp:nvSpPr>
      <dsp:spPr>
        <a:xfrm>
          <a:off x="0" y="685807"/>
          <a:ext cx="8229600" cy="174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What is supervisory management?</a:t>
          </a:r>
          <a:endParaRPr lang="en-US" sz="4400" kern="1200" dirty="0"/>
        </a:p>
      </dsp:txBody>
      <dsp:txXfrm>
        <a:off x="85386" y="771193"/>
        <a:ext cx="8058828" cy="15783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D987-CEF2-402A-9BF8-64AC0499783C}">
      <dsp:nvSpPr>
        <dsp:cNvPr id="0" name=""/>
        <dsp:cNvSpPr/>
      </dsp:nvSpPr>
      <dsp:spPr>
        <a:xfrm>
          <a:off x="0" y="230220"/>
          <a:ext cx="8077200" cy="3425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2"/>
              </a:solidFill>
            </a:rPr>
            <a:t>“It is the process of achieving desired results through </a:t>
          </a:r>
          <a:r>
            <a:rPr lang="en-US" sz="4800" kern="1200" dirty="0" err="1" smtClean="0">
              <a:solidFill>
                <a:schemeClr val="tx2"/>
              </a:solidFill>
            </a:rPr>
            <a:t>utilisation</a:t>
          </a:r>
          <a:r>
            <a:rPr lang="en-US" sz="4800" kern="1200" dirty="0" smtClean="0">
              <a:solidFill>
                <a:schemeClr val="tx2"/>
              </a:solidFill>
            </a:rPr>
            <a:t> of human, material and other resources”</a:t>
          </a:r>
          <a:endParaRPr lang="en-US" sz="4800" kern="1200" dirty="0">
            <a:solidFill>
              <a:schemeClr val="tx2"/>
            </a:solidFill>
          </a:endParaRPr>
        </a:p>
      </dsp:txBody>
      <dsp:txXfrm>
        <a:off x="167232" y="397452"/>
        <a:ext cx="7742736" cy="3091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232A-FFF3-436E-9846-6E7A40C533DF}">
      <dsp:nvSpPr>
        <dsp:cNvPr id="0" name=""/>
        <dsp:cNvSpPr/>
      </dsp:nvSpPr>
      <dsp:spPr>
        <a:xfrm>
          <a:off x="0" y="1064223"/>
          <a:ext cx="8382000" cy="4342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604012" rIns="650536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responsiveness to customers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constant innovation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building of partnership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leadership that loves change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Instilling, sharing and inspiring vision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having simple support systems aimed at measuring performance.</a:t>
          </a:r>
          <a:endParaRPr lang="en-US" sz="3200" kern="1200" dirty="0"/>
        </a:p>
      </dsp:txBody>
      <dsp:txXfrm>
        <a:off x="0" y="1064223"/>
        <a:ext cx="8382000" cy="4342953"/>
      </dsp:txXfrm>
    </dsp:sp>
    <dsp:sp modelId="{9D3F7D71-BA6E-456A-9C2F-BE70757F0A08}">
      <dsp:nvSpPr>
        <dsp:cNvPr id="0" name=""/>
        <dsp:cNvSpPr/>
      </dsp:nvSpPr>
      <dsp:spPr>
        <a:xfrm>
          <a:off x="370884" y="312266"/>
          <a:ext cx="5861670" cy="112044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Modern Management can be defined as having an </a:t>
          </a:r>
          <a:r>
            <a:rPr lang="en-US" sz="2800" b="1" kern="1200" dirty="0" smtClean="0"/>
            <a:t>obsession</a:t>
          </a:r>
          <a:r>
            <a:rPr lang="en-US" sz="2800" kern="1200" dirty="0" smtClean="0"/>
            <a:t> with:-</a:t>
          </a:r>
          <a:endParaRPr lang="en-US" sz="2800" kern="1200" dirty="0"/>
        </a:p>
      </dsp:txBody>
      <dsp:txXfrm>
        <a:off x="425579" y="366961"/>
        <a:ext cx="5752280" cy="10110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F3D90-9A9E-4342-9E73-FDE5F2E66C1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Why is this important?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886D-D0F3-456B-A060-C4FD76E4EBBA}">
      <dsp:nvSpPr>
        <dsp:cNvPr id="0" name=""/>
        <dsp:cNvSpPr/>
      </dsp:nvSpPr>
      <dsp:spPr>
        <a:xfrm>
          <a:off x="0" y="180337"/>
          <a:ext cx="53340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The challenge is very real !</a:t>
          </a:r>
          <a:endParaRPr lang="en-US" sz="3500" kern="1200" dirty="0"/>
        </a:p>
      </dsp:txBody>
      <dsp:txXfrm>
        <a:off x="40980" y="221317"/>
        <a:ext cx="5252040" cy="7575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4D11-5317-4AB2-B31F-C290056F74E6}">
      <dsp:nvSpPr>
        <dsp:cNvPr id="0" name=""/>
        <dsp:cNvSpPr/>
      </dsp:nvSpPr>
      <dsp:spPr>
        <a:xfrm>
          <a:off x="0" y="11774"/>
          <a:ext cx="8229600" cy="302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>
              <a:solidFill>
                <a:srgbClr val="FFC000"/>
              </a:solidFill>
            </a:rPr>
            <a:t>Employee don’t leave companies they leave people.</a:t>
          </a:r>
          <a:endParaRPr lang="en-US" sz="5500" b="1" kern="1200" dirty="0">
            <a:solidFill>
              <a:srgbClr val="FFC000"/>
            </a:solidFill>
          </a:endParaRPr>
        </a:p>
      </dsp:txBody>
      <dsp:txXfrm>
        <a:off x="147641" y="159415"/>
        <a:ext cx="7934318" cy="27291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4D11-5317-4AB2-B31F-C290056F74E6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 Key Drivers of Employee Engagement</a:t>
          </a:r>
          <a:endParaRPr lang="en-US" sz="3800" kern="1200" dirty="0"/>
        </a:p>
      </dsp:txBody>
      <dsp:txXfrm>
        <a:off x="44492" y="160277"/>
        <a:ext cx="8140616" cy="8224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044D-3F7F-4F2A-A490-0F895B4DE95E}">
      <dsp:nvSpPr>
        <dsp:cNvPr id="0" name=""/>
        <dsp:cNvSpPr/>
      </dsp:nvSpPr>
      <dsp:spPr>
        <a:xfrm rot="10800000">
          <a:off x="1598347" y="2144"/>
          <a:ext cx="5371338" cy="98166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88" tIns="102870" rIns="192024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1">
                  <a:lumMod val="50000"/>
                </a:schemeClr>
              </a:solidFill>
            </a:rPr>
            <a:t>Relationship with direct Manager</a:t>
          </a:r>
          <a:endParaRPr lang="en-US" sz="27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843764" y="2144"/>
        <a:ext cx="5125921" cy="981667"/>
      </dsp:txXfrm>
    </dsp:sp>
    <dsp:sp modelId="{76CF80F4-65CE-418E-A0F0-69EFBD10B526}">
      <dsp:nvSpPr>
        <dsp:cNvPr id="0" name=""/>
        <dsp:cNvSpPr/>
      </dsp:nvSpPr>
      <dsp:spPr>
        <a:xfrm>
          <a:off x="1107514" y="2144"/>
          <a:ext cx="981667" cy="9816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413A90-20DF-49B7-B93F-3D8027AAC001}">
      <dsp:nvSpPr>
        <dsp:cNvPr id="0" name=""/>
        <dsp:cNvSpPr/>
      </dsp:nvSpPr>
      <dsp:spPr>
        <a:xfrm rot="10800000">
          <a:off x="1598347" y="1276847"/>
          <a:ext cx="5371338" cy="981667"/>
        </a:xfrm>
        <a:prstGeom prst="homePlate">
          <a:avLst/>
        </a:prstGeom>
        <a:gradFill rotWithShape="0">
          <a:gsLst>
            <a:gs pos="0">
              <a:schemeClr val="accent5">
                <a:hueOff val="-6490031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1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1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88" tIns="102870" rIns="192024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1">
                  <a:lumMod val="50000"/>
                </a:schemeClr>
              </a:solidFill>
            </a:rPr>
            <a:t>Belief in Senior Leadership</a:t>
          </a:r>
          <a:endParaRPr lang="en-US" sz="27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843764" y="1276847"/>
        <a:ext cx="5125921" cy="981667"/>
      </dsp:txXfrm>
    </dsp:sp>
    <dsp:sp modelId="{784EE609-0850-412C-B74D-412B26682DE3}">
      <dsp:nvSpPr>
        <dsp:cNvPr id="0" name=""/>
        <dsp:cNvSpPr/>
      </dsp:nvSpPr>
      <dsp:spPr>
        <a:xfrm>
          <a:off x="1107514" y="1276847"/>
          <a:ext cx="981667" cy="9816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6EC567-6B3B-4D58-BCF9-9D9DB2B7AF1D}">
      <dsp:nvSpPr>
        <dsp:cNvPr id="0" name=""/>
        <dsp:cNvSpPr/>
      </dsp:nvSpPr>
      <dsp:spPr>
        <a:xfrm rot="10800000">
          <a:off x="1598347" y="2551550"/>
          <a:ext cx="5371338" cy="981667"/>
        </a:xfrm>
        <a:prstGeom prst="homePlate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88" tIns="102870" rIns="192024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Pride in Working for the Company</a:t>
          </a:r>
          <a:endParaRPr lang="en-US" sz="2700" kern="1200" dirty="0">
            <a:solidFill>
              <a:schemeClr val="bg1"/>
            </a:solidFill>
          </a:endParaRPr>
        </a:p>
      </dsp:txBody>
      <dsp:txXfrm rot="10800000">
        <a:off x="1843764" y="2551550"/>
        <a:ext cx="5125921" cy="981667"/>
      </dsp:txXfrm>
    </dsp:sp>
    <dsp:sp modelId="{C269FB4C-05E3-4F30-B281-B7D606BA4179}">
      <dsp:nvSpPr>
        <dsp:cNvPr id="0" name=""/>
        <dsp:cNvSpPr/>
      </dsp:nvSpPr>
      <dsp:spPr>
        <a:xfrm>
          <a:off x="1107514" y="2551550"/>
          <a:ext cx="981667" cy="9816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C2D1F-7456-4228-A44C-923C4EC9BED8}">
      <dsp:nvSpPr>
        <dsp:cNvPr id="0" name=""/>
        <dsp:cNvSpPr/>
      </dsp:nvSpPr>
      <dsp:spPr>
        <a:xfrm>
          <a:off x="0" y="75404"/>
          <a:ext cx="7696200" cy="33543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smtClean="0">
              <a:solidFill>
                <a:schemeClr val="tx2">
                  <a:lumMod val="75000"/>
                </a:schemeClr>
              </a:solidFill>
            </a:rPr>
            <a:t>How do you know when your direct reports are engaged?</a:t>
          </a:r>
          <a:endParaRPr lang="en-US" sz="6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3748" y="239152"/>
        <a:ext cx="7368704" cy="3026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2DEA-B9EE-484B-94C3-657EAC79FD1E}">
      <dsp:nvSpPr>
        <dsp:cNvPr id="0" name=""/>
        <dsp:cNvSpPr/>
      </dsp:nvSpPr>
      <dsp:spPr>
        <a:xfrm>
          <a:off x="0" y="1265"/>
          <a:ext cx="7772400" cy="2588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PRESENTED BY:    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Lloyd Pascoe                                                     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chemeClr val="accent6"/>
              </a:solidFill>
            </a:rPr>
            <a:t>Trainer</a:t>
          </a:r>
          <a:endParaRPr lang="en-US" sz="2800" b="1" i="1" kern="1200" dirty="0">
            <a:solidFill>
              <a:schemeClr val="accent6"/>
            </a:solidFill>
          </a:endParaRPr>
        </a:p>
      </dsp:txBody>
      <dsp:txXfrm>
        <a:off x="126349" y="127614"/>
        <a:ext cx="7519702" cy="23355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F0B5-E093-43D1-AB1B-6843D532F92F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Enthusiasm</a:t>
          </a:r>
          <a:endParaRPr lang="en-US" sz="4200" kern="1200" dirty="0"/>
        </a:p>
      </dsp:txBody>
      <dsp:txXfrm rot="10800000">
        <a:off x="1840187" y="2573"/>
        <a:ext cx="5241819" cy="923459"/>
      </dsp:txXfrm>
    </dsp:sp>
    <dsp:sp modelId="{6A122CD3-3847-4F35-939E-DE0AB015F1CE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C528-16D2-49BE-8142-49B44786BFCF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Empowered</a:t>
          </a:r>
          <a:endParaRPr lang="en-US" sz="4200" kern="1200" dirty="0"/>
        </a:p>
      </dsp:txBody>
      <dsp:txXfrm rot="10800000">
        <a:off x="1840187" y="1201692"/>
        <a:ext cx="5241819" cy="923459"/>
      </dsp:txXfrm>
    </dsp:sp>
    <dsp:sp modelId="{C6441B3E-D0A5-41AE-8C04-576C24F7EF22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2782-67A3-418C-A63C-CED4B7688F69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gradFill rotWithShape="0">
          <a:gsLst>
            <a:gs pos="0">
              <a:schemeClr val="accent5">
                <a:hueOff val="-8653376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6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6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Inspired</a:t>
          </a:r>
          <a:endParaRPr lang="en-US" sz="4200" kern="1200" dirty="0"/>
        </a:p>
      </dsp:txBody>
      <dsp:txXfrm rot="10800000">
        <a:off x="1840187" y="2400811"/>
        <a:ext cx="5241819" cy="923459"/>
      </dsp:txXfrm>
    </dsp:sp>
    <dsp:sp modelId="{077A19F1-C4FE-4585-AB47-A5A8AA964672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A8FB-6554-4609-9E6A-68BD7610A9F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Confident</a:t>
          </a:r>
          <a:endParaRPr lang="en-US" sz="4200" kern="1200" dirty="0"/>
        </a:p>
      </dsp:txBody>
      <dsp:txXfrm rot="10800000">
        <a:off x="1840187" y="3599929"/>
        <a:ext cx="5241819" cy="923459"/>
      </dsp:txXfrm>
    </dsp:sp>
    <dsp:sp modelId="{2B06A3A1-48BF-401E-ACCD-ADEE25A678BF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32183-6B45-4EA3-8F9B-433874F56A14}">
      <dsp:nvSpPr>
        <dsp:cNvPr id="0" name=""/>
        <dsp:cNvSpPr/>
      </dsp:nvSpPr>
      <dsp:spPr>
        <a:xfrm>
          <a:off x="0" y="102880"/>
          <a:ext cx="7772400" cy="136714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The Role of a Supervisor</a:t>
          </a:r>
          <a:endParaRPr lang="en-US" sz="5700" kern="1200" dirty="0"/>
        </a:p>
      </dsp:txBody>
      <dsp:txXfrm>
        <a:off x="66738" y="169618"/>
        <a:ext cx="7638924" cy="12336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78AE-169D-4409-BF2A-8F735CFC3022}">
      <dsp:nvSpPr>
        <dsp:cNvPr id="0" name=""/>
        <dsp:cNvSpPr/>
      </dsp:nvSpPr>
      <dsp:spPr>
        <a:xfrm>
          <a:off x="0" y="483862"/>
          <a:ext cx="7848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479044" rIns="60913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Motivating employees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Directing activities of others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Selecting the most effective communication channels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Resolving conflict among employees</a:t>
          </a:r>
        </a:p>
      </dsp:txBody>
      <dsp:txXfrm>
        <a:off x="0" y="483862"/>
        <a:ext cx="7848600" cy="2101050"/>
      </dsp:txXfrm>
    </dsp:sp>
    <dsp:sp modelId="{F0D9C247-EBC5-47D6-B2E7-BD6F0E75D8D4}">
      <dsp:nvSpPr>
        <dsp:cNvPr id="0" name=""/>
        <dsp:cNvSpPr/>
      </dsp:nvSpPr>
      <dsp:spPr>
        <a:xfrm>
          <a:off x="392430" y="144382"/>
          <a:ext cx="5494020" cy="6789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Leading – 51%</a:t>
          </a:r>
          <a:endParaRPr lang="en-US" sz="2300" b="1" kern="1200" dirty="0"/>
        </a:p>
      </dsp:txBody>
      <dsp:txXfrm>
        <a:off x="425574" y="177526"/>
        <a:ext cx="5427732" cy="612672"/>
      </dsp:txXfrm>
    </dsp:sp>
    <dsp:sp modelId="{CBB9A8A6-9491-4F0B-94E0-5B64265618AA}">
      <dsp:nvSpPr>
        <dsp:cNvPr id="0" name=""/>
        <dsp:cNvSpPr/>
      </dsp:nvSpPr>
      <dsp:spPr>
        <a:xfrm>
          <a:off x="0" y="3048592"/>
          <a:ext cx="7848600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479044" rIns="60913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Putting in place structures to ensure compliance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To see to the smooth management of the organisation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Monitoring and evaluating employee performance</a:t>
          </a:r>
        </a:p>
      </dsp:txBody>
      <dsp:txXfrm>
        <a:off x="0" y="3048592"/>
        <a:ext cx="7848600" cy="2064825"/>
      </dsp:txXfrm>
    </dsp:sp>
    <dsp:sp modelId="{B86CD164-2CBA-4C75-B6B9-2C71EA41B588}">
      <dsp:nvSpPr>
        <dsp:cNvPr id="0" name=""/>
        <dsp:cNvSpPr/>
      </dsp:nvSpPr>
      <dsp:spPr>
        <a:xfrm>
          <a:off x="392430" y="2709112"/>
          <a:ext cx="5494020" cy="67896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Controlling – 10%</a:t>
          </a:r>
          <a:endParaRPr lang="en-US" sz="2300" b="1" kern="1200" dirty="0"/>
        </a:p>
      </dsp:txBody>
      <dsp:txXfrm>
        <a:off x="425574" y="2742256"/>
        <a:ext cx="5427732" cy="6126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26909-FA21-4B8F-AB0D-A8B5254843FD}">
      <dsp:nvSpPr>
        <dsp:cNvPr id="0" name=""/>
        <dsp:cNvSpPr/>
      </dsp:nvSpPr>
      <dsp:spPr>
        <a:xfrm>
          <a:off x="0" y="419287"/>
          <a:ext cx="80772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520700" rIns="626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Short-term, tactical planning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Scheduling departmental workload</a:t>
          </a:r>
        </a:p>
      </dsp:txBody>
      <dsp:txXfrm>
        <a:off x="0" y="419287"/>
        <a:ext cx="8077200" cy="1456875"/>
      </dsp:txXfrm>
    </dsp:sp>
    <dsp:sp modelId="{47221A6D-EEE4-4123-9313-E7F98791AB1B}">
      <dsp:nvSpPr>
        <dsp:cNvPr id="0" name=""/>
        <dsp:cNvSpPr/>
      </dsp:nvSpPr>
      <dsp:spPr>
        <a:xfrm>
          <a:off x="403860" y="50287"/>
          <a:ext cx="5654040" cy="738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Planning – 15%</a:t>
          </a:r>
          <a:endParaRPr lang="en-US" sz="2500" b="1" kern="1200" dirty="0"/>
        </a:p>
      </dsp:txBody>
      <dsp:txXfrm>
        <a:off x="439886" y="86313"/>
        <a:ext cx="5581988" cy="665948"/>
      </dsp:txXfrm>
    </dsp:sp>
    <dsp:sp modelId="{8A6CA472-093F-447E-BCA0-FCD05A62ECF4}">
      <dsp:nvSpPr>
        <dsp:cNvPr id="0" name=""/>
        <dsp:cNvSpPr/>
      </dsp:nvSpPr>
      <dsp:spPr>
        <a:xfrm>
          <a:off x="0" y="2380162"/>
          <a:ext cx="8077200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520700" rIns="626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Allocating resources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Determining tasks to be done, how they are to be done, to whom they are to assigned so that activities can be accomplished as planned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How tasks are to be groups</a:t>
          </a:r>
        </a:p>
      </dsp:txBody>
      <dsp:txXfrm>
        <a:off x="0" y="2380162"/>
        <a:ext cx="8077200" cy="2598750"/>
      </dsp:txXfrm>
    </dsp:sp>
    <dsp:sp modelId="{C5F49DD0-F675-4F94-A7C0-68D099369524}">
      <dsp:nvSpPr>
        <dsp:cNvPr id="0" name=""/>
        <dsp:cNvSpPr/>
      </dsp:nvSpPr>
      <dsp:spPr>
        <a:xfrm>
          <a:off x="403860" y="2011162"/>
          <a:ext cx="5654040" cy="7380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Organising</a:t>
          </a:r>
          <a:r>
            <a:rPr lang="en-US" sz="2500" b="1" kern="1200" dirty="0" smtClean="0"/>
            <a:t> – 24%</a:t>
          </a:r>
          <a:endParaRPr lang="en-US" sz="2500" b="1" kern="1200" dirty="0"/>
        </a:p>
      </dsp:txBody>
      <dsp:txXfrm>
        <a:off x="439886" y="2047188"/>
        <a:ext cx="5581988" cy="6659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3FB07-2C42-42E9-A5AF-B743235406CD}">
      <dsp:nvSpPr>
        <dsp:cNvPr id="0" name=""/>
        <dsp:cNvSpPr/>
      </dsp:nvSpPr>
      <dsp:spPr>
        <a:xfrm>
          <a:off x="0" y="29"/>
          <a:ext cx="7772400" cy="14699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Supervisor’s Roles</a:t>
          </a:r>
          <a:br>
            <a:rPr lang="en-US" sz="4000" b="1" kern="1200" dirty="0" smtClean="0"/>
          </a:br>
          <a:endParaRPr lang="en-US" sz="4000" b="1" kern="1200" dirty="0"/>
        </a:p>
      </dsp:txBody>
      <dsp:txXfrm>
        <a:off x="71759" y="71788"/>
        <a:ext cx="7628882" cy="13264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14AB9-070D-45C8-B2C5-7A4CA7E75C7B}">
      <dsp:nvSpPr>
        <dsp:cNvPr id="0" name=""/>
        <dsp:cNvSpPr/>
      </dsp:nvSpPr>
      <dsp:spPr>
        <a:xfrm>
          <a:off x="0" y="7919"/>
          <a:ext cx="8153400" cy="89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Supervisor’s Roles</a:t>
          </a:r>
          <a:endParaRPr lang="en-US" sz="3600" kern="1200" dirty="0"/>
        </a:p>
      </dsp:txBody>
      <dsp:txXfrm>
        <a:off x="43864" y="51783"/>
        <a:ext cx="8065672" cy="8108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D2C9-33E4-4428-A937-6ED9221548D1}">
      <dsp:nvSpPr>
        <dsp:cNvPr id="0" name=""/>
        <dsp:cNvSpPr/>
      </dsp:nvSpPr>
      <dsp:spPr>
        <a:xfrm>
          <a:off x="0" y="182800"/>
          <a:ext cx="8229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</a:rPr>
            <a:t>Be</a:t>
          </a:r>
          <a:r>
            <a:rPr lang="en-US" sz="3500" b="1" kern="1200" dirty="0" smtClean="0">
              <a:solidFill>
                <a:schemeClr val="accent2">
                  <a:lumMod val="75000"/>
                </a:schemeClr>
              </a:solidFill>
            </a:rPr>
            <a:t> Prescriptive</a:t>
          </a:r>
          <a:endParaRPr lang="en-US" sz="3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980" y="223780"/>
        <a:ext cx="8147640" cy="757514"/>
      </dsp:txXfrm>
    </dsp:sp>
    <dsp:sp modelId="{4BC3FD9E-AFBB-4E8E-ACC3-84363387BDD4}">
      <dsp:nvSpPr>
        <dsp:cNvPr id="0" name=""/>
        <dsp:cNvSpPr/>
      </dsp:nvSpPr>
      <dsp:spPr>
        <a:xfrm>
          <a:off x="0" y="1022275"/>
          <a:ext cx="8229600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Expectations and demands placed on the supervisor by employees, peers, superiors, family and friends, as well as organization influences such as policies, procedures, job descriptions, union contracts, etc.</a:t>
          </a:r>
          <a:endParaRPr lang="en-US" sz="2700" kern="1200" dirty="0"/>
        </a:p>
      </dsp:txBody>
      <dsp:txXfrm>
        <a:off x="0" y="1022275"/>
        <a:ext cx="8229600" cy="1630125"/>
      </dsp:txXfrm>
    </dsp:sp>
    <dsp:sp modelId="{F965703C-52F7-471C-97B6-BF62EA3E6C39}">
      <dsp:nvSpPr>
        <dsp:cNvPr id="0" name=""/>
        <dsp:cNvSpPr/>
      </dsp:nvSpPr>
      <dsp:spPr>
        <a:xfrm>
          <a:off x="0" y="2652400"/>
          <a:ext cx="8229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Manage </a:t>
          </a:r>
          <a:r>
            <a:rPr lang="en-US" sz="3500" b="1" kern="1200" dirty="0" smtClean="0">
              <a:solidFill>
                <a:schemeClr val="accent2">
                  <a:lumMod val="75000"/>
                </a:schemeClr>
              </a:solidFill>
            </a:rPr>
            <a:t>Conflict</a:t>
          </a:r>
          <a:endParaRPr lang="en-US" sz="3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980" y="2693380"/>
        <a:ext cx="8147640" cy="757514"/>
      </dsp:txXfrm>
    </dsp:sp>
    <dsp:sp modelId="{74E97A1F-7E7D-4E21-BB2B-5E430A44E0BD}">
      <dsp:nvSpPr>
        <dsp:cNvPr id="0" name=""/>
        <dsp:cNvSpPr/>
      </dsp:nvSpPr>
      <dsp:spPr>
        <a:xfrm>
          <a:off x="0" y="3491875"/>
          <a:ext cx="82296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Occur when conflicting and contradictory demands are made on supervisors. </a:t>
          </a:r>
          <a:endParaRPr lang="en-US" sz="2700" kern="1200" dirty="0"/>
        </a:p>
      </dsp:txBody>
      <dsp:txXfrm>
        <a:off x="0" y="3491875"/>
        <a:ext cx="8229600" cy="85128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BEB12-FFEC-4764-A350-CEB28A99025C}">
      <dsp:nvSpPr>
        <dsp:cNvPr id="0" name=""/>
        <dsp:cNvSpPr/>
      </dsp:nvSpPr>
      <dsp:spPr>
        <a:xfrm>
          <a:off x="0" y="430"/>
          <a:ext cx="8153400" cy="943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Supervisor’s </a:t>
          </a:r>
          <a:r>
            <a:rPr lang="en-US" sz="3600" kern="1200" dirty="0" smtClean="0"/>
            <a:t>Roles</a:t>
          </a:r>
          <a:br>
            <a:rPr lang="en-US" sz="3600" kern="1200" dirty="0" smtClean="0"/>
          </a:br>
          <a:endParaRPr lang="en-US" sz="3600" kern="1200" dirty="0"/>
        </a:p>
      </dsp:txBody>
      <dsp:txXfrm>
        <a:off x="46068" y="46498"/>
        <a:ext cx="8061264" cy="8515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B6CE-E6DB-4E29-A6E4-B20B025F392D}">
      <dsp:nvSpPr>
        <dsp:cNvPr id="0" name=""/>
        <dsp:cNvSpPr/>
      </dsp:nvSpPr>
      <dsp:spPr>
        <a:xfrm>
          <a:off x="0" y="2229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Avoid </a:t>
          </a:r>
          <a:r>
            <a:rPr lang="en-US" sz="3400" b="1" kern="1200" dirty="0" smtClean="0">
              <a:solidFill>
                <a:schemeClr val="accent2">
                  <a:lumMod val="75000"/>
                </a:schemeClr>
              </a:solidFill>
            </a:rPr>
            <a:t>Ambiguity</a:t>
          </a:r>
          <a:endParaRPr lang="en-US" sz="3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809" y="62105"/>
        <a:ext cx="8149982" cy="735872"/>
      </dsp:txXfrm>
    </dsp:sp>
    <dsp:sp modelId="{97F47D17-D8B3-4A8D-A3E3-E5E7CD71E2A3}">
      <dsp:nvSpPr>
        <dsp:cNvPr id="0" name=""/>
        <dsp:cNvSpPr/>
      </dsp:nvSpPr>
      <dsp:spPr>
        <a:xfrm>
          <a:off x="0" y="837786"/>
          <a:ext cx="8229600" cy="161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Occur when supervisor is not sure of the role he or she is to play, resulting from unclear or non-existent job descriptions, orders, rules, policies, or procedures.</a:t>
          </a:r>
          <a:endParaRPr lang="en-US" sz="2700" kern="1200" dirty="0"/>
        </a:p>
      </dsp:txBody>
      <dsp:txXfrm>
        <a:off x="0" y="837786"/>
        <a:ext cx="8229600" cy="1618740"/>
      </dsp:txXfrm>
    </dsp:sp>
    <dsp:sp modelId="{3BCF8479-5FB6-4BC8-8498-B68AC757510A}">
      <dsp:nvSpPr>
        <dsp:cNvPr id="0" name=""/>
        <dsp:cNvSpPr/>
      </dsp:nvSpPr>
      <dsp:spPr>
        <a:xfrm>
          <a:off x="0" y="245652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Encourage </a:t>
          </a:r>
          <a:r>
            <a:rPr lang="en-US" sz="3400" b="1" kern="1200" dirty="0" smtClean="0">
              <a:solidFill>
                <a:schemeClr val="accent2">
                  <a:lumMod val="75000"/>
                </a:schemeClr>
              </a:solidFill>
            </a:rPr>
            <a:t>Performance</a:t>
          </a:r>
          <a:endParaRPr lang="en-US" sz="3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809" y="2496335"/>
        <a:ext cx="8149982" cy="735872"/>
      </dsp:txXfrm>
    </dsp:sp>
    <dsp:sp modelId="{DDF80C1B-C95D-4596-BAD7-5E5129FC56CD}">
      <dsp:nvSpPr>
        <dsp:cNvPr id="0" name=""/>
        <dsp:cNvSpPr/>
      </dsp:nvSpPr>
      <dsp:spPr>
        <a:xfrm>
          <a:off x="0" y="3272016"/>
          <a:ext cx="822960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Successful organizations clearly prescribe roles and create environments that support and encourage employees to perform their roles as prescribed.</a:t>
          </a:r>
          <a:endParaRPr lang="en-US" sz="2700" kern="1200" dirty="0"/>
        </a:p>
      </dsp:txBody>
      <dsp:txXfrm>
        <a:off x="0" y="3272016"/>
        <a:ext cx="8229600" cy="123165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BB5D4-5817-4105-ADA2-56E6D1B59489}">
      <dsp:nvSpPr>
        <dsp:cNvPr id="0" name=""/>
        <dsp:cNvSpPr/>
      </dsp:nvSpPr>
      <dsp:spPr>
        <a:xfrm>
          <a:off x="0" y="574439"/>
          <a:ext cx="8229600" cy="467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Ensure sufficiently trained employees in the different aspects of the work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Facilitate in critical development of workers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aid multi-skilling 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ensures continuity in the </a:t>
          </a:r>
          <a:r>
            <a:rPr lang="en-US" sz="2800" kern="1200" dirty="0" err="1" smtClean="0"/>
            <a:t>organisation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Training allows the employee to make decisions at the point of operation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Training and development helps the employees to develop self-worth</a:t>
          </a:r>
          <a:endParaRPr lang="en-US" sz="2800" kern="1200" dirty="0"/>
        </a:p>
      </dsp:txBody>
      <dsp:txXfrm>
        <a:off x="0" y="574439"/>
        <a:ext cx="8229600" cy="4674600"/>
      </dsp:txXfrm>
    </dsp:sp>
    <dsp:sp modelId="{2690D33B-E38D-4AF4-8278-E0CBD00EC598}">
      <dsp:nvSpPr>
        <dsp:cNvPr id="0" name=""/>
        <dsp:cNvSpPr/>
      </dsp:nvSpPr>
      <dsp:spPr>
        <a:xfrm>
          <a:off x="411480" y="161159"/>
          <a:ext cx="57607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Training and developing employees</a:t>
          </a:r>
          <a:endParaRPr lang="en-US" sz="2800" kern="1200" dirty="0"/>
        </a:p>
      </dsp:txBody>
      <dsp:txXfrm>
        <a:off x="451829" y="201508"/>
        <a:ext cx="568002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6390B-9358-450F-A724-5D1ADFDC5F08}">
      <dsp:nvSpPr>
        <dsp:cNvPr id="0" name=""/>
        <dsp:cNvSpPr/>
      </dsp:nvSpPr>
      <dsp:spPr>
        <a:xfrm>
          <a:off x="0" y="581669"/>
          <a:ext cx="8229600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Discuss their roles, responsibilities and competencies as supervisors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Identify the relevant range of skills required to succeed at the supervisory level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Explore the supervisory challenges presented by the diverse workforce of the 21</a:t>
          </a:r>
          <a:r>
            <a:rPr lang="en-US" sz="2900" kern="1200" baseline="30000" dirty="0" smtClean="0"/>
            <a:t>st</a:t>
          </a:r>
          <a:r>
            <a:rPr lang="en-US" sz="2900" kern="1200" dirty="0" smtClean="0"/>
            <a:t> century</a:t>
          </a:r>
          <a:endParaRPr lang="en-US" sz="2900" kern="1200" dirty="0"/>
        </a:p>
      </dsp:txBody>
      <dsp:txXfrm>
        <a:off x="0" y="581669"/>
        <a:ext cx="8229600" cy="3836700"/>
      </dsp:txXfrm>
    </dsp:sp>
    <dsp:sp modelId="{3A54A955-B348-454B-B0E6-86CCC0489BED}">
      <dsp:nvSpPr>
        <dsp:cNvPr id="0" name=""/>
        <dsp:cNvSpPr/>
      </dsp:nvSpPr>
      <dsp:spPr>
        <a:xfrm>
          <a:off x="411480" y="153629"/>
          <a:ext cx="5760720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Knowledge</a:t>
          </a:r>
          <a:endParaRPr lang="en-US" sz="2900" kern="1200" dirty="0"/>
        </a:p>
      </dsp:txBody>
      <dsp:txXfrm>
        <a:off x="453270" y="195419"/>
        <a:ext cx="5677140" cy="7725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01719-90CA-457E-94F0-62B7AB06ABFD}">
      <dsp:nvSpPr>
        <dsp:cNvPr id="0" name=""/>
        <dsp:cNvSpPr/>
      </dsp:nvSpPr>
      <dsp:spPr>
        <a:xfrm>
          <a:off x="0" y="622859"/>
          <a:ext cx="8382000" cy="463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666496" rIns="650536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1" kern="1200" dirty="0" err="1" smtClean="0"/>
            <a:t>organised</a:t>
          </a:r>
          <a:r>
            <a:rPr lang="en-US" sz="3200" kern="1200" dirty="0" smtClean="0"/>
            <a:t> transfer of certain duties from a supervisor or subordinate to an employee with the capacity to perform such duties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Delegation is done to release the supervisor from simpler duties so as to concentrate on more complex tasks or to ease the load of a particular employee</a:t>
          </a:r>
          <a:endParaRPr lang="en-US" sz="3200" kern="1200" dirty="0"/>
        </a:p>
      </dsp:txBody>
      <dsp:txXfrm>
        <a:off x="0" y="622859"/>
        <a:ext cx="8382000" cy="4636800"/>
      </dsp:txXfrm>
    </dsp:sp>
    <dsp:sp modelId="{B47959EC-065A-4F07-8849-0D2BBE90D9FA}">
      <dsp:nvSpPr>
        <dsp:cNvPr id="0" name=""/>
        <dsp:cNvSpPr/>
      </dsp:nvSpPr>
      <dsp:spPr>
        <a:xfrm>
          <a:off x="419100" y="150539"/>
          <a:ext cx="586740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Delegation of duties</a:t>
          </a:r>
          <a:endParaRPr lang="en-US" sz="3200" kern="1200" dirty="0"/>
        </a:p>
      </dsp:txBody>
      <dsp:txXfrm>
        <a:off x="465214" y="196653"/>
        <a:ext cx="5775172" cy="85241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C94A9-EF0B-4184-BD4A-B236B89AFC57}">
      <dsp:nvSpPr>
        <dsp:cNvPr id="0" name=""/>
        <dsp:cNvSpPr/>
      </dsp:nvSpPr>
      <dsp:spPr>
        <a:xfrm>
          <a:off x="0" y="713714"/>
          <a:ext cx="8077200" cy="446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687324" rIns="626880" bIns="234696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The supervisor should have an eye out to spot talented employees and plan for their development in terms of: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Training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Acting in a position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Special assignments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Mentoring and coaching</a:t>
          </a:r>
          <a:endParaRPr lang="en-US" sz="3300" kern="1200" dirty="0"/>
        </a:p>
      </dsp:txBody>
      <dsp:txXfrm>
        <a:off x="0" y="713714"/>
        <a:ext cx="8077200" cy="4469850"/>
      </dsp:txXfrm>
    </dsp:sp>
    <dsp:sp modelId="{28AC8BE7-A017-41CA-9E8F-0343CF70E53F}">
      <dsp:nvSpPr>
        <dsp:cNvPr id="0" name=""/>
        <dsp:cNvSpPr/>
      </dsp:nvSpPr>
      <dsp:spPr>
        <a:xfrm>
          <a:off x="403860" y="226634"/>
          <a:ext cx="56540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Recogniser</a:t>
          </a:r>
          <a:r>
            <a:rPr lang="en-US" sz="3300" b="1" kern="1200" dirty="0" smtClean="0"/>
            <a:t> of talent</a:t>
          </a:r>
          <a:endParaRPr lang="en-US" sz="3300" kern="1200" dirty="0"/>
        </a:p>
      </dsp:txBody>
      <dsp:txXfrm>
        <a:off x="451415" y="274189"/>
        <a:ext cx="5558930" cy="8790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B3CE5-C893-4276-BBE2-B91C8D6F59F3}">
      <dsp:nvSpPr>
        <dsp:cNvPr id="0" name=""/>
        <dsp:cNvSpPr/>
      </dsp:nvSpPr>
      <dsp:spPr>
        <a:xfrm>
          <a:off x="0" y="538296"/>
          <a:ext cx="8229600" cy="446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Seek to find out troubling concerns of employees and see how best these concerns can be resolved. This can be done by giving them: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Problem solving skills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Coping skills</a:t>
          </a:r>
          <a:endParaRPr lang="en-US" sz="3300" kern="1200" dirty="0"/>
        </a:p>
        <a:p>
          <a:pPr marL="571500" lvl="2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Self assessment skills, etc</a:t>
          </a:r>
          <a:endParaRPr lang="en-US" sz="3300" kern="1200" dirty="0"/>
        </a:p>
      </dsp:txBody>
      <dsp:txXfrm>
        <a:off x="0" y="538296"/>
        <a:ext cx="8229600" cy="4469850"/>
      </dsp:txXfrm>
    </dsp:sp>
    <dsp:sp modelId="{7C5328AB-A8E6-4B78-988F-DED871582DE9}">
      <dsp:nvSpPr>
        <dsp:cNvPr id="0" name=""/>
        <dsp:cNvSpPr/>
      </dsp:nvSpPr>
      <dsp:spPr>
        <a:xfrm>
          <a:off x="411480" y="51216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Counsellor</a:t>
          </a:r>
          <a:endParaRPr lang="en-US" sz="3300" kern="1200" dirty="0"/>
        </a:p>
      </dsp:txBody>
      <dsp:txXfrm>
        <a:off x="459035" y="98771"/>
        <a:ext cx="5665610" cy="8790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ADF7F-165B-4B8B-8FC7-A915478C0F4C}">
      <dsp:nvSpPr>
        <dsp:cNvPr id="0" name=""/>
        <dsp:cNvSpPr/>
      </dsp:nvSpPr>
      <dsp:spPr>
        <a:xfrm>
          <a:off x="0" y="505919"/>
          <a:ext cx="8153400" cy="475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604012" rIns="632794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Evaluate employees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Give them helpful feedback on their performance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Ensure that there are avenues there for them to upgrade themselves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Point them to other sources outside of the </a:t>
          </a:r>
          <a:r>
            <a:rPr lang="en-US" sz="2900" kern="1200" dirty="0" err="1" smtClean="0"/>
            <a:t>organisation</a:t>
          </a:r>
          <a:r>
            <a:rPr lang="en-US" sz="2900" kern="1200" dirty="0" smtClean="0"/>
            <a:t> that can be of assistance to them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Work with your employee</a:t>
          </a:r>
          <a:endParaRPr lang="en-US" sz="2900" kern="1200" dirty="0"/>
        </a:p>
      </dsp:txBody>
      <dsp:txXfrm>
        <a:off x="0" y="505919"/>
        <a:ext cx="8153400" cy="4750200"/>
      </dsp:txXfrm>
    </dsp:sp>
    <dsp:sp modelId="{2E6A5CDC-169E-4F5F-A4AD-BA5EFBDC315F}">
      <dsp:nvSpPr>
        <dsp:cNvPr id="0" name=""/>
        <dsp:cNvSpPr/>
      </dsp:nvSpPr>
      <dsp:spPr>
        <a:xfrm>
          <a:off x="407670" y="77879"/>
          <a:ext cx="57073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Provider of performance feedback</a:t>
          </a:r>
          <a:endParaRPr lang="en-US" sz="2900" kern="1200" dirty="0"/>
        </a:p>
      </dsp:txBody>
      <dsp:txXfrm>
        <a:off x="449460" y="119669"/>
        <a:ext cx="5623800" cy="7725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E5064-7521-499E-9F3A-425317E3B709}">
      <dsp:nvSpPr>
        <dsp:cNvPr id="0" name=""/>
        <dsp:cNvSpPr/>
      </dsp:nvSpPr>
      <dsp:spPr>
        <a:xfrm>
          <a:off x="0" y="668819"/>
          <a:ext cx="8305800" cy="449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708152" rIns="644622" bIns="241808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The supervisor him/herself should uphold the ethical principles of the </a:t>
          </a:r>
          <a:r>
            <a:rPr lang="en-US" sz="3400" kern="1200" dirty="0" err="1" smtClean="0"/>
            <a:t>organisation</a:t>
          </a:r>
          <a:r>
            <a:rPr lang="en-US" sz="3400" kern="1200" dirty="0" smtClean="0"/>
            <a:t>. </a:t>
          </a:r>
          <a:endParaRPr lang="en-US" sz="3400" kern="1200" dirty="0"/>
        </a:p>
        <a:p>
          <a:pPr marL="571500" lvl="2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must be a model for employees and fellow colleagues</a:t>
          </a:r>
          <a:endParaRPr lang="en-US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ensuring that employees adhere to the established code of ethics</a:t>
          </a:r>
          <a:endParaRPr lang="en-US" sz="3400" kern="1200" dirty="0"/>
        </a:p>
      </dsp:txBody>
      <dsp:txXfrm>
        <a:off x="0" y="668819"/>
        <a:ext cx="8305800" cy="4498200"/>
      </dsp:txXfrm>
    </dsp:sp>
    <dsp:sp modelId="{7D07161B-65A0-4C4A-A977-B1B27DE5F27E}">
      <dsp:nvSpPr>
        <dsp:cNvPr id="0" name=""/>
        <dsp:cNvSpPr/>
      </dsp:nvSpPr>
      <dsp:spPr>
        <a:xfrm>
          <a:off x="415290" y="166979"/>
          <a:ext cx="58140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Maintaining ethical standards</a:t>
          </a:r>
          <a:endParaRPr lang="en-US" sz="3400" kern="1200" dirty="0"/>
        </a:p>
      </dsp:txBody>
      <dsp:txXfrm>
        <a:off x="464286" y="215975"/>
        <a:ext cx="5716068" cy="90568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0B6B-FB91-4FEA-8576-8DDCD8537487}">
      <dsp:nvSpPr>
        <dsp:cNvPr id="0" name=""/>
        <dsp:cNvSpPr/>
      </dsp:nvSpPr>
      <dsp:spPr>
        <a:xfrm>
          <a:off x="0" y="24345"/>
          <a:ext cx="8305800" cy="26945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Supervisor’s Responsibilities in the </a:t>
          </a:r>
          <a:br>
            <a:rPr lang="en-US" sz="4900" b="1" kern="1200" dirty="0" smtClean="0"/>
          </a:br>
          <a:r>
            <a:rPr lang="en-US" sz="4900" b="1" kern="1200" dirty="0" err="1" smtClean="0"/>
            <a:t>Organisation</a:t>
          </a:r>
          <a:endParaRPr lang="en-US" sz="4900" b="1" kern="1200" dirty="0"/>
        </a:p>
      </dsp:txBody>
      <dsp:txXfrm>
        <a:off x="131535" y="155880"/>
        <a:ext cx="8042730" cy="24314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5FB80-FC74-445C-98BE-75B72D9290B3}">
      <dsp:nvSpPr>
        <dsp:cNvPr id="0" name=""/>
        <dsp:cNvSpPr/>
      </dsp:nvSpPr>
      <dsp:spPr>
        <a:xfrm>
          <a:off x="0" y="621629"/>
          <a:ext cx="8229600" cy="439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853948" rIns="638708" bIns="291592" numCol="1" spcCol="1270" anchor="t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Employees</a:t>
          </a:r>
          <a:endParaRPr lang="en-US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Peers</a:t>
          </a:r>
          <a:endParaRPr lang="en-US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Superiors</a:t>
          </a:r>
          <a:endParaRPr lang="en-US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solidFill>
                <a:srgbClr val="C00000"/>
              </a:solidFill>
            </a:rPr>
            <a:t>Customers</a:t>
          </a:r>
          <a:endParaRPr lang="en-US" sz="4100" kern="1200" dirty="0">
            <a:solidFill>
              <a:srgbClr val="C00000"/>
            </a:solidFill>
          </a:endParaRP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>
              <a:solidFill>
                <a:srgbClr val="C00000"/>
              </a:solidFill>
            </a:rPr>
            <a:t>Self</a:t>
          </a:r>
          <a:endParaRPr lang="en-US" sz="4100" kern="1200" dirty="0">
            <a:solidFill>
              <a:srgbClr val="C00000"/>
            </a:solidFill>
          </a:endParaRPr>
        </a:p>
      </dsp:txBody>
      <dsp:txXfrm>
        <a:off x="0" y="621629"/>
        <a:ext cx="8229600" cy="4391100"/>
      </dsp:txXfrm>
    </dsp:sp>
    <dsp:sp modelId="{98B0CE10-270F-429F-9F59-3314B2FB90B7}">
      <dsp:nvSpPr>
        <dsp:cNvPr id="0" name=""/>
        <dsp:cNvSpPr/>
      </dsp:nvSpPr>
      <dsp:spPr>
        <a:xfrm>
          <a:off x="411480" y="16469"/>
          <a:ext cx="7284718" cy="1210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A Supervisor’s Responsibilities to:</a:t>
          </a:r>
          <a:endParaRPr lang="en-US" sz="3600" b="1" kern="1200" dirty="0"/>
        </a:p>
      </dsp:txBody>
      <dsp:txXfrm>
        <a:off x="470563" y="75552"/>
        <a:ext cx="7166552" cy="109215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EB781-9174-4992-8BA0-A7A72620031B}">
      <dsp:nvSpPr>
        <dsp:cNvPr id="0" name=""/>
        <dsp:cNvSpPr/>
      </dsp:nvSpPr>
      <dsp:spPr>
        <a:xfrm>
          <a:off x="0" y="1000260"/>
          <a:ext cx="8077200" cy="372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666496" rIns="626880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Taking personal care of customer/client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Meeting customers specification and demand in terms of quality of service/product, timing, quantity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Handling complaints quickly and totally and inform them of the outcome.</a:t>
          </a:r>
          <a:endParaRPr lang="en-US" sz="3200" kern="1200" dirty="0"/>
        </a:p>
      </dsp:txBody>
      <dsp:txXfrm>
        <a:off x="0" y="1000260"/>
        <a:ext cx="8077200" cy="3729600"/>
      </dsp:txXfrm>
    </dsp:sp>
    <dsp:sp modelId="{0C039E38-E6F2-4389-B61E-0B7A5E87D459}">
      <dsp:nvSpPr>
        <dsp:cNvPr id="0" name=""/>
        <dsp:cNvSpPr/>
      </dsp:nvSpPr>
      <dsp:spPr>
        <a:xfrm>
          <a:off x="403860" y="527940"/>
          <a:ext cx="565404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Responsibilities to customers</a:t>
          </a:r>
          <a:endParaRPr lang="en-US" sz="3200" kern="1200" dirty="0"/>
        </a:p>
      </dsp:txBody>
      <dsp:txXfrm>
        <a:off x="449974" y="574054"/>
        <a:ext cx="5561812" cy="85241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2D84-6B91-43F4-AB6E-405A98E894E5}">
      <dsp:nvSpPr>
        <dsp:cNvPr id="0" name=""/>
        <dsp:cNvSpPr/>
      </dsp:nvSpPr>
      <dsp:spPr>
        <a:xfrm>
          <a:off x="0" y="416040"/>
          <a:ext cx="8077200" cy="476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583184" rIns="626880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Constantly analyzing  and attempting to improve self in terms of :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Self-control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Analytical ability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Personal appearance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Ability to instill confidence within employees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Leadership and initiative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courtesy</a:t>
          </a:r>
          <a:endParaRPr lang="en-US" sz="2800" kern="1200" dirty="0"/>
        </a:p>
      </dsp:txBody>
      <dsp:txXfrm>
        <a:off x="0" y="416040"/>
        <a:ext cx="8077200" cy="4762800"/>
      </dsp:txXfrm>
    </dsp:sp>
    <dsp:sp modelId="{BDEA52D0-03F3-4A6B-932C-EA0832CD7837}">
      <dsp:nvSpPr>
        <dsp:cNvPr id="0" name=""/>
        <dsp:cNvSpPr/>
      </dsp:nvSpPr>
      <dsp:spPr>
        <a:xfrm>
          <a:off x="403860" y="2760"/>
          <a:ext cx="565404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Responsibility for self-development</a:t>
          </a:r>
          <a:endParaRPr lang="en-US" sz="2800" kern="1200" dirty="0"/>
        </a:p>
      </dsp:txBody>
      <dsp:txXfrm>
        <a:off x="444209" y="43109"/>
        <a:ext cx="5573342" cy="74586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8087A-DB1B-476E-A218-3DC7FE1A31E3}">
      <dsp:nvSpPr>
        <dsp:cNvPr id="0" name=""/>
        <dsp:cNvSpPr/>
      </dsp:nvSpPr>
      <dsp:spPr>
        <a:xfrm>
          <a:off x="0" y="472139"/>
          <a:ext cx="8077200" cy="4498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583184" rIns="626880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Assuming membership and actively participating in professional organizations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Preparing academically and /or in terms of training and development for current and future positions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Developing an effective time management </a:t>
          </a:r>
          <a:r>
            <a:rPr lang="en-US" sz="2800" kern="1200" dirty="0" err="1" smtClean="0"/>
            <a:t>programme</a:t>
          </a:r>
          <a:r>
            <a:rPr lang="en-US" sz="2800" kern="1200" dirty="0" smtClean="0"/>
            <a:t> in which all resources, including time, are efficiently used to achieve personal and professional goals.</a:t>
          </a:r>
          <a:endParaRPr lang="en-US" sz="2800" kern="1200" dirty="0"/>
        </a:p>
      </dsp:txBody>
      <dsp:txXfrm>
        <a:off x="0" y="472139"/>
        <a:ext cx="8077200" cy="4498200"/>
      </dsp:txXfrm>
    </dsp:sp>
    <dsp:sp modelId="{B030404A-897B-49AA-8F5D-30FEC3EA50D4}">
      <dsp:nvSpPr>
        <dsp:cNvPr id="0" name=""/>
        <dsp:cNvSpPr/>
      </dsp:nvSpPr>
      <dsp:spPr>
        <a:xfrm>
          <a:off x="403860" y="58859"/>
          <a:ext cx="565404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Responsibility for self-development </a:t>
          </a:r>
          <a:endParaRPr lang="en-US" sz="2800" kern="1200" dirty="0"/>
        </a:p>
      </dsp:txBody>
      <dsp:txXfrm>
        <a:off x="444209" y="99208"/>
        <a:ext cx="5573342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0B82-8FF7-45E0-8929-FE23E3449CC0}">
      <dsp:nvSpPr>
        <dsp:cNvPr id="0" name=""/>
        <dsp:cNvSpPr/>
      </dsp:nvSpPr>
      <dsp:spPr>
        <a:xfrm>
          <a:off x="0" y="524804"/>
          <a:ext cx="8229600" cy="4589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45668" rIns="638708" bIns="220472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/>
            <a:t>Utilise</a:t>
          </a:r>
          <a:r>
            <a:rPr lang="en-US" sz="3100" kern="1200" dirty="0" smtClean="0"/>
            <a:t> tools for effectively managing emotions in self and others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management strategies  to help boost morale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Manage selected challenges faced by supervisors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Apply tools and techniques for dealing with supervisory challenges</a:t>
          </a:r>
          <a:endParaRPr lang="en-US" sz="3100" kern="1200" dirty="0"/>
        </a:p>
      </dsp:txBody>
      <dsp:txXfrm>
        <a:off x="0" y="524804"/>
        <a:ext cx="8229600" cy="4589550"/>
      </dsp:txXfrm>
    </dsp:sp>
    <dsp:sp modelId="{04645E55-283B-4C9A-ADD7-B68ADB2B153F}">
      <dsp:nvSpPr>
        <dsp:cNvPr id="0" name=""/>
        <dsp:cNvSpPr/>
      </dsp:nvSpPr>
      <dsp:spPr>
        <a:xfrm>
          <a:off x="411480" y="67244"/>
          <a:ext cx="576072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Performance</a:t>
          </a:r>
          <a:endParaRPr lang="en-US" sz="3100" kern="1200" dirty="0"/>
        </a:p>
      </dsp:txBody>
      <dsp:txXfrm>
        <a:off x="456152" y="111916"/>
        <a:ext cx="5671376" cy="8257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8AC35-CE48-4CE4-8B2C-FFA108B9844C}">
      <dsp:nvSpPr>
        <dsp:cNvPr id="0" name=""/>
        <dsp:cNvSpPr/>
      </dsp:nvSpPr>
      <dsp:spPr>
        <a:xfrm>
          <a:off x="0" y="1139"/>
          <a:ext cx="6781800" cy="17503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SUPERVISORY COMPETENCIES/SKILLS</a:t>
          </a:r>
          <a:endParaRPr lang="en-US" sz="4400" kern="1200" dirty="0"/>
        </a:p>
      </dsp:txBody>
      <dsp:txXfrm>
        <a:off x="85444" y="86583"/>
        <a:ext cx="6610912" cy="157943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C9C43-5B3E-49DC-AAFB-786DFC0AF5D6}">
      <dsp:nvSpPr>
        <dsp:cNvPr id="0" name=""/>
        <dsp:cNvSpPr/>
      </dsp:nvSpPr>
      <dsp:spPr>
        <a:xfrm>
          <a:off x="0" y="50699"/>
          <a:ext cx="81534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C000"/>
              </a:solidFill>
            </a:rPr>
            <a:t>Technical Competence </a:t>
          </a:r>
          <a:r>
            <a:rPr lang="en-US" sz="3600" kern="1200" dirty="0" smtClean="0"/>
            <a:t>is the ability to apply </a:t>
          </a:r>
          <a:endParaRPr lang="en-US" sz="3600" kern="1200" dirty="0"/>
        </a:p>
      </dsp:txBody>
      <dsp:txXfrm>
        <a:off x="69908" y="120607"/>
        <a:ext cx="8013584" cy="1292264"/>
      </dsp:txXfrm>
    </dsp:sp>
    <dsp:sp modelId="{E537C315-9431-46F9-8028-A206C7E3E949}">
      <dsp:nvSpPr>
        <dsp:cNvPr id="0" name=""/>
        <dsp:cNvSpPr/>
      </dsp:nvSpPr>
      <dsp:spPr>
        <a:xfrm>
          <a:off x="0" y="1482779"/>
          <a:ext cx="8153400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specialized  knowledge or expertise: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the tasks of the unit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teach the skill to employees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coach employees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use procedures and techniques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coordinating and integrating the various tasks of the unit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costing work and preparing budget</a:t>
          </a:r>
          <a:endParaRPr lang="en-US" sz="2800" kern="1200" dirty="0"/>
        </a:p>
      </dsp:txBody>
      <dsp:txXfrm>
        <a:off x="0" y="1482779"/>
        <a:ext cx="8153400" cy="380052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0034-0340-4618-BB6E-096231C6CFCA}">
      <dsp:nvSpPr>
        <dsp:cNvPr id="0" name=""/>
        <dsp:cNvSpPr/>
      </dsp:nvSpPr>
      <dsp:spPr>
        <a:xfrm>
          <a:off x="0" y="17459"/>
          <a:ext cx="822960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FFC000"/>
              </a:solidFill>
            </a:rPr>
            <a:t>Interpersonal Competence </a:t>
          </a:r>
          <a:r>
            <a:rPr lang="en-US" sz="3200" kern="1200" dirty="0" smtClean="0"/>
            <a:t>is the ability to work with, understand and motivate people:</a:t>
          </a:r>
          <a:endParaRPr lang="en-US" sz="3200" kern="1200" dirty="0"/>
        </a:p>
      </dsp:txBody>
      <dsp:txXfrm>
        <a:off x="65796" y="83255"/>
        <a:ext cx="8098008" cy="1216248"/>
      </dsp:txXfrm>
    </dsp:sp>
    <dsp:sp modelId="{F332C703-CDE2-4C30-8E44-53889349C69E}">
      <dsp:nvSpPr>
        <dsp:cNvPr id="0" name=""/>
        <dsp:cNvSpPr/>
      </dsp:nvSpPr>
      <dsp:spPr>
        <a:xfrm>
          <a:off x="0" y="1365299"/>
          <a:ext cx="8229600" cy="38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0960" rIns="341376" bIns="6096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Communicate effectively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Listen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Deal with conflicts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Motivate employees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Counsel employees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 smtClean="0"/>
            <a:t>Discipline their employees</a:t>
          </a:r>
          <a:endParaRPr lang="en-US" sz="3700" kern="1200" dirty="0"/>
        </a:p>
      </dsp:txBody>
      <dsp:txXfrm>
        <a:off x="0" y="1365299"/>
        <a:ext cx="8229600" cy="387504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A4FE-6B4D-40CC-B4F9-661694BA2094}">
      <dsp:nvSpPr>
        <dsp:cNvPr id="0" name=""/>
        <dsp:cNvSpPr/>
      </dsp:nvSpPr>
      <dsp:spPr>
        <a:xfrm>
          <a:off x="0" y="4275"/>
          <a:ext cx="8382000" cy="198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FFC000"/>
              </a:solidFill>
            </a:rPr>
            <a:t>Interpersonal Competence </a:t>
          </a:r>
          <a:r>
            <a:rPr lang="en-US" sz="5000" kern="1200" dirty="0" smtClean="0"/>
            <a:t>is the ability to: </a:t>
          </a:r>
          <a:endParaRPr lang="en-US" sz="5000" kern="1200" dirty="0"/>
        </a:p>
      </dsp:txBody>
      <dsp:txXfrm>
        <a:off x="97095" y="101370"/>
        <a:ext cx="8187810" cy="1794810"/>
      </dsp:txXfrm>
    </dsp:sp>
    <dsp:sp modelId="{8A8E2E2E-9EAF-4BE7-BC6B-84433EFFA4DF}">
      <dsp:nvSpPr>
        <dsp:cNvPr id="0" name=""/>
        <dsp:cNvSpPr/>
      </dsp:nvSpPr>
      <dsp:spPr>
        <a:xfrm>
          <a:off x="0" y="1993275"/>
          <a:ext cx="8382000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smtClean="0"/>
            <a:t>Handle </a:t>
          </a:r>
          <a:r>
            <a:rPr lang="en-US" sz="3900" kern="1200" dirty="0" smtClean="0"/>
            <a:t>grievance	</a:t>
          </a:r>
          <a:endParaRPr lang="en-US" sz="3900" kern="1200" dirty="0"/>
        </a:p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Interview people</a:t>
          </a:r>
          <a:endParaRPr lang="en-US" sz="3900" kern="1200" dirty="0"/>
        </a:p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Evaluate employee performance</a:t>
          </a:r>
          <a:endParaRPr lang="en-US" sz="3900" kern="1200" dirty="0"/>
        </a:p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Provide feedback about employee job performance and </a:t>
          </a:r>
          <a:r>
            <a:rPr lang="en-US" sz="3900" kern="1200" dirty="0" err="1" smtClean="0"/>
            <a:t>behaviour</a:t>
          </a:r>
          <a:endParaRPr lang="en-GB" sz="3900" kern="1200" dirty="0"/>
        </a:p>
      </dsp:txBody>
      <dsp:txXfrm>
        <a:off x="0" y="1993275"/>
        <a:ext cx="8382000" cy="326025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ACAF3-3798-4E74-81A1-F764D71A0FC4}">
      <dsp:nvSpPr>
        <dsp:cNvPr id="0" name=""/>
        <dsp:cNvSpPr/>
      </dsp:nvSpPr>
      <dsp:spPr>
        <a:xfrm>
          <a:off x="0" y="54974"/>
          <a:ext cx="85344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C000"/>
              </a:solidFill>
            </a:rPr>
            <a:t>Conceptual Competence </a:t>
          </a:r>
          <a:r>
            <a:rPr lang="en-US" sz="2400" kern="1200" dirty="0" smtClean="0"/>
            <a:t>is defined as the mental ability:</a:t>
          </a:r>
          <a:endParaRPr lang="en-US" sz="2400" kern="1200" dirty="0"/>
        </a:p>
      </dsp:txBody>
      <dsp:txXfrm>
        <a:off x="61256" y="116230"/>
        <a:ext cx="8411888" cy="1132313"/>
      </dsp:txXfrm>
    </dsp:sp>
    <dsp:sp modelId="{9859B5AB-27D0-4790-92E5-9CD0CADCCE3B}">
      <dsp:nvSpPr>
        <dsp:cNvPr id="0" name=""/>
        <dsp:cNvSpPr/>
      </dsp:nvSpPr>
      <dsp:spPr>
        <a:xfrm>
          <a:off x="0" y="1309799"/>
          <a:ext cx="8534400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analyze and diagnose complex situations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to see the organization as a whole and the relationship among its parts which involves: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Thinking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Information processing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know where one’s department fits into the total organization and how the organization fits into the industry, the community, and the broader business environment</a:t>
          </a:r>
          <a:endParaRPr lang="en-GB" sz="2800" kern="1200" dirty="0"/>
        </a:p>
      </dsp:txBody>
      <dsp:txXfrm>
        <a:off x="0" y="1309799"/>
        <a:ext cx="8534400" cy="396922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BAFE5-08D5-4ACA-BCE5-147BB5223921}">
      <dsp:nvSpPr>
        <dsp:cNvPr id="0" name=""/>
        <dsp:cNvSpPr/>
      </dsp:nvSpPr>
      <dsp:spPr>
        <a:xfrm>
          <a:off x="0" y="5924"/>
          <a:ext cx="8229600" cy="1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rgbClr val="FFC000"/>
              </a:solidFill>
            </a:rPr>
            <a:t>Conceptual Competence</a:t>
          </a:r>
          <a:r>
            <a:rPr lang="en-US" sz="4900" kern="1200" dirty="0" smtClean="0"/>
            <a:t> is having the ability to:</a:t>
          </a:r>
          <a:endParaRPr lang="en-GB" sz="4900" kern="1200" dirty="0"/>
        </a:p>
      </dsp:txBody>
      <dsp:txXfrm>
        <a:off x="95153" y="101077"/>
        <a:ext cx="8039294" cy="1758914"/>
      </dsp:txXfrm>
    </dsp:sp>
    <dsp:sp modelId="{EB8E5AB4-E9A2-474D-8CD6-CC213DAE16E0}">
      <dsp:nvSpPr>
        <dsp:cNvPr id="0" name=""/>
        <dsp:cNvSpPr/>
      </dsp:nvSpPr>
      <dsp:spPr>
        <a:xfrm>
          <a:off x="0" y="1955144"/>
          <a:ext cx="8229600" cy="314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2230" rIns="348488" bIns="622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Plan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To analyze situations and to find solutions to existing concerns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To be creative and innovative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800" kern="1200" dirty="0" smtClean="0"/>
            <a:t>Have the aptitude to share ideas</a:t>
          </a:r>
          <a:endParaRPr lang="en-US" sz="3800" kern="1200" dirty="0"/>
        </a:p>
      </dsp:txBody>
      <dsp:txXfrm>
        <a:off x="0" y="1955144"/>
        <a:ext cx="8229600" cy="314433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05889-22AE-46ED-8352-F7EBD19CAABC}">
      <dsp:nvSpPr>
        <dsp:cNvPr id="0" name=""/>
        <dsp:cNvSpPr/>
      </dsp:nvSpPr>
      <dsp:spPr>
        <a:xfrm>
          <a:off x="0" y="15897"/>
          <a:ext cx="7924800" cy="20287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The Supervisor’s Changing World</a:t>
          </a:r>
          <a:endParaRPr lang="en-US" sz="5100" kern="1200" dirty="0"/>
        </a:p>
      </dsp:txBody>
      <dsp:txXfrm>
        <a:off x="99037" y="114934"/>
        <a:ext cx="7726726" cy="183070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345-B741-4339-A7C4-9B7B954BF795}">
      <dsp:nvSpPr>
        <dsp:cNvPr id="0" name=""/>
        <dsp:cNvSpPr/>
      </dsp:nvSpPr>
      <dsp:spPr>
        <a:xfrm>
          <a:off x="0" y="740611"/>
          <a:ext cx="8458201" cy="45126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450" tIns="160959" rIns="656450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Demographic trends are making finding, hiring, and supervising employees more challenging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Most workforce is fast becoming older and more multiethnic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/>
            <a:t>Nontraditional Workers</a:t>
          </a:r>
          <a:endParaRPr lang="en-US" sz="3200" kern="1200" dirty="0"/>
        </a:p>
        <a:p>
          <a:pPr marL="571500" lvl="2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/>
            <a:t>independent contractors who work on specific projects — moving on once the projects are done</a:t>
          </a:r>
          <a:endParaRPr lang="en-US" sz="3200" kern="1200" dirty="0"/>
        </a:p>
      </dsp:txBody>
      <dsp:txXfrm>
        <a:off x="0" y="740611"/>
        <a:ext cx="8458201" cy="4512626"/>
      </dsp:txXfrm>
    </dsp:sp>
    <dsp:sp modelId="{56EE51B7-984C-44FD-8645-3E5716598BA8}">
      <dsp:nvSpPr>
        <dsp:cNvPr id="0" name=""/>
        <dsp:cNvSpPr/>
      </dsp:nvSpPr>
      <dsp:spPr>
        <a:xfrm>
          <a:off x="380999" y="152400"/>
          <a:ext cx="6523962" cy="80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Supervisor’s Changing World</a:t>
          </a:r>
          <a:endParaRPr lang="en-US" sz="3200" b="1" kern="1200" dirty="0"/>
        </a:p>
      </dsp:txBody>
      <dsp:txXfrm>
        <a:off x="420325" y="191726"/>
        <a:ext cx="6445310" cy="72694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01477-B212-4FF1-932D-D298515D2D07}">
      <dsp:nvSpPr>
        <dsp:cNvPr id="0" name=""/>
        <dsp:cNvSpPr/>
      </dsp:nvSpPr>
      <dsp:spPr>
        <a:xfrm>
          <a:off x="0" y="984523"/>
          <a:ext cx="8229600" cy="46485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40797" rIns="63870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Balancing the needs of:</a:t>
          </a:r>
          <a:endParaRPr lang="en-US" sz="2800" b="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+mn-lt"/>
            </a:rPr>
            <a:t>Generation Y - 1977 to 2002</a:t>
          </a:r>
          <a:endParaRPr lang="en-US" sz="2400" b="0" kern="1200" dirty="0">
            <a:latin typeface="+mn-lt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n-lt"/>
            </a:rPr>
            <a:t>want fair and forthright supervisors who are highly engaged in their employees’ professional development</a:t>
          </a:r>
          <a:endParaRPr lang="en-US" sz="2400" b="0" kern="1200" dirty="0">
            <a:latin typeface="+mn-lt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n-lt"/>
            </a:rPr>
            <a:t>seek out creative challenges and view colleagues</a:t>
          </a:r>
          <a:br>
            <a:rPr lang="en-US" sz="2400" kern="1200" dirty="0" smtClean="0">
              <a:latin typeface="+mn-lt"/>
            </a:rPr>
          </a:br>
          <a:r>
            <a:rPr lang="en-US" sz="2400" kern="1200" dirty="0" smtClean="0">
              <a:latin typeface="+mn-lt"/>
            </a:rPr>
            <a:t>as resources from whom to gain knowledge</a:t>
          </a:r>
          <a:endParaRPr lang="en-US" sz="2400" b="0" kern="1200" dirty="0">
            <a:latin typeface="+mn-lt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+mn-lt"/>
            </a:rPr>
            <a:t>want small goals with tight deadlines</a:t>
          </a:r>
          <a:br>
            <a:rPr lang="en-US" sz="2400" b="0" kern="1200" dirty="0" smtClean="0">
              <a:latin typeface="+mn-lt"/>
            </a:rPr>
          </a:br>
          <a:r>
            <a:rPr lang="en-US" sz="2400" b="0" kern="1200" dirty="0" smtClean="0">
              <a:latin typeface="+mn-lt"/>
            </a:rPr>
            <a:t>so they can build up ownership of tasks</a:t>
          </a:r>
          <a:endParaRPr lang="en-US" sz="2400" b="0" kern="1200" dirty="0">
            <a:latin typeface="+mn-lt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Generation X -1965 to 1976</a:t>
          </a:r>
          <a:endParaRPr lang="en-US" sz="3600" kern="1200" dirty="0">
            <a:latin typeface="Times New Roman" pitchFamily="18" charset="0"/>
          </a:endParaRPr>
        </a:p>
      </dsp:txBody>
      <dsp:txXfrm>
        <a:off x="0" y="984523"/>
        <a:ext cx="8229600" cy="4648567"/>
      </dsp:txXfrm>
    </dsp:sp>
    <dsp:sp modelId="{BF8F5830-2E13-43E8-A7BA-ADF6C14CF7C8}">
      <dsp:nvSpPr>
        <dsp:cNvPr id="0" name=""/>
        <dsp:cNvSpPr/>
      </dsp:nvSpPr>
      <dsp:spPr>
        <a:xfrm>
          <a:off x="304798" y="3901"/>
          <a:ext cx="7734501" cy="1039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75000"/>
                </a:schemeClr>
              </a:solidFill>
            </a:rPr>
            <a:t>Supervisor</a:t>
          </a:r>
          <a:r>
            <a:rPr lang="en-US" sz="3600" kern="1200" dirty="0" smtClean="0">
              <a:solidFill>
                <a:schemeClr val="accent1">
                  <a:lumMod val="75000"/>
                </a:schemeClr>
              </a:solidFill>
              <a:latin typeface="Arial" charset="0"/>
            </a:rPr>
            <a:t>’</a:t>
          </a:r>
          <a:r>
            <a:rPr lang="en-US" sz="3600" kern="1200" dirty="0" smtClean="0">
              <a:solidFill>
                <a:schemeClr val="accent1">
                  <a:lumMod val="75000"/>
                </a:schemeClr>
              </a:solidFill>
            </a:rPr>
            <a:t>s Changing World</a:t>
          </a:r>
          <a:endParaRPr lang="en-US" sz="3600" kern="1200" dirty="0"/>
        </a:p>
      </dsp:txBody>
      <dsp:txXfrm>
        <a:off x="355550" y="54653"/>
        <a:ext cx="7632997" cy="93815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2EE3-2AF2-4F13-A145-73CD282543ED}">
      <dsp:nvSpPr>
        <dsp:cNvPr id="0" name=""/>
        <dsp:cNvSpPr/>
      </dsp:nvSpPr>
      <dsp:spPr>
        <a:xfrm>
          <a:off x="0" y="848"/>
          <a:ext cx="6934200" cy="6255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To lower costs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38" y="31386"/>
        <a:ext cx="6873124" cy="564508"/>
      </dsp:txXfrm>
    </dsp:sp>
    <dsp:sp modelId="{CE48D039-69D8-4FA5-8C75-CC6371F4BDBF}">
      <dsp:nvSpPr>
        <dsp:cNvPr id="0" name=""/>
        <dsp:cNvSpPr/>
      </dsp:nvSpPr>
      <dsp:spPr>
        <a:xfrm>
          <a:off x="0" y="639707"/>
          <a:ext cx="6934200" cy="625584"/>
        </a:xfrm>
        <a:prstGeom prst="roundRect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To make employees more productive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38" y="670245"/>
        <a:ext cx="6873124" cy="564508"/>
      </dsp:txXfrm>
    </dsp:sp>
    <dsp:sp modelId="{C24C379A-E7C3-4518-8383-7367BA912311}">
      <dsp:nvSpPr>
        <dsp:cNvPr id="0" name=""/>
        <dsp:cNvSpPr/>
      </dsp:nvSpPr>
      <dsp:spPr>
        <a:xfrm>
          <a:off x="0" y="1278567"/>
          <a:ext cx="6934200" cy="625584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To do things better and less expensively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38" y="1309105"/>
        <a:ext cx="6873124" cy="564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F58F-1C02-425F-98F1-F87833B73A95}">
      <dsp:nvSpPr>
        <dsp:cNvPr id="0" name=""/>
        <dsp:cNvSpPr/>
      </dsp:nvSpPr>
      <dsp:spPr>
        <a:xfrm>
          <a:off x="0" y="621516"/>
          <a:ext cx="8229600" cy="3902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874776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Embrace their roles and responsibilities as supervisors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Commit to applying newly acquired self management strategies for a more healthy and productive lifestyle and work relationships.</a:t>
          </a:r>
          <a:endParaRPr lang="en-US" sz="3200" kern="1200" dirty="0"/>
        </a:p>
      </dsp:txBody>
      <dsp:txXfrm>
        <a:off x="0" y="621516"/>
        <a:ext cx="8229600" cy="3902850"/>
      </dsp:txXfrm>
    </dsp:sp>
    <dsp:sp modelId="{6C6F8A0D-66E6-4062-92A9-3403AB8C5DA3}">
      <dsp:nvSpPr>
        <dsp:cNvPr id="0" name=""/>
        <dsp:cNvSpPr/>
      </dsp:nvSpPr>
      <dsp:spPr>
        <a:xfrm>
          <a:off x="411480" y="1596"/>
          <a:ext cx="5760720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Attitudes</a:t>
          </a:r>
          <a:endParaRPr lang="en-US" sz="3200" kern="1200" dirty="0"/>
        </a:p>
      </dsp:txBody>
      <dsp:txXfrm>
        <a:off x="472004" y="62120"/>
        <a:ext cx="5639672" cy="111879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1E6B-D3C7-426D-8EF6-CB9A2E50036E}">
      <dsp:nvSpPr>
        <dsp:cNvPr id="0" name=""/>
        <dsp:cNvSpPr/>
      </dsp:nvSpPr>
      <dsp:spPr>
        <a:xfrm>
          <a:off x="0" y="744"/>
          <a:ext cx="8602663" cy="166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More globalization means more</a:t>
          </a:r>
          <a:br>
            <a:rPr lang="en-US" sz="3600" b="1" kern="1200" dirty="0" smtClean="0"/>
          </a:br>
          <a:r>
            <a:rPr lang="en-US" sz="3600" b="1" kern="1200" dirty="0" smtClean="0"/>
            <a:t>competition, and more pressure</a:t>
          </a:r>
          <a:br>
            <a:rPr lang="en-US" sz="3600" b="1" kern="1200" dirty="0" smtClean="0"/>
          </a:br>
          <a:r>
            <a:rPr lang="en-US" sz="3600" b="1" kern="1200" dirty="0" smtClean="0"/>
            <a:t>to be “world-class”</a:t>
          </a:r>
          <a:endParaRPr lang="en-US" sz="3600" b="1" kern="1200" dirty="0"/>
        </a:p>
      </dsp:txBody>
      <dsp:txXfrm>
        <a:off x="81065" y="81809"/>
        <a:ext cx="8440533" cy="149849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5FD2-3BBC-4931-A08E-51E12E7AC2AC}">
      <dsp:nvSpPr>
        <dsp:cNvPr id="0" name=""/>
        <dsp:cNvSpPr/>
      </dsp:nvSpPr>
      <dsp:spPr>
        <a:xfrm>
          <a:off x="0" y="39299"/>
          <a:ext cx="8153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Diversity at work</a:t>
          </a:r>
          <a:endParaRPr lang="en-US" sz="4000" kern="1200" dirty="0"/>
        </a:p>
      </dsp:txBody>
      <dsp:txXfrm>
        <a:off x="59399" y="98698"/>
        <a:ext cx="8034602" cy="1098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70B6-233E-4BDB-BF88-FBF68538579F}">
      <dsp:nvSpPr>
        <dsp:cNvPr id="0" name=""/>
        <dsp:cNvSpPr/>
      </dsp:nvSpPr>
      <dsp:spPr>
        <a:xfrm>
          <a:off x="0" y="24420"/>
          <a:ext cx="8077200" cy="27705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/>
            <a:t>…means having a workforce composed of two or more groups of employees with various racial, ethnic, gender, cultural, national origin, handicap, age, and religious backgrounds, </a:t>
          </a:r>
          <a:endParaRPr lang="en-US" sz="3200" b="1" kern="1200" dirty="0"/>
        </a:p>
      </dsp:txBody>
      <dsp:txXfrm>
        <a:off x="135248" y="159668"/>
        <a:ext cx="7806704" cy="250006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20BD-904D-4DE3-839B-1C465F4A2A99}">
      <dsp:nvSpPr>
        <dsp:cNvPr id="0" name=""/>
        <dsp:cNvSpPr/>
      </dsp:nvSpPr>
      <dsp:spPr>
        <a:xfrm>
          <a:off x="0" y="409"/>
          <a:ext cx="6553200" cy="8373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Diversity at work</a:t>
          </a:r>
          <a:br>
            <a:rPr lang="en-US" sz="3200" b="1" kern="1200" dirty="0" smtClean="0"/>
          </a:br>
          <a:endParaRPr lang="en-US" sz="3200" kern="1200" dirty="0"/>
        </a:p>
      </dsp:txBody>
      <dsp:txXfrm>
        <a:off x="40878" y="41287"/>
        <a:ext cx="6471444" cy="75562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3CD88-2EC2-4F3A-8140-0B6F841A3D1C}">
      <dsp:nvSpPr>
        <dsp:cNvPr id="0" name=""/>
        <dsp:cNvSpPr/>
      </dsp:nvSpPr>
      <dsp:spPr>
        <a:xfrm>
          <a:off x="0" y="305939"/>
          <a:ext cx="830580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You will find yourself supervising many different groups!</a:t>
          </a:r>
          <a:endParaRPr lang="en-US" sz="4400" kern="1200" dirty="0"/>
        </a:p>
      </dsp:txBody>
      <dsp:txXfrm>
        <a:off x="85444" y="391383"/>
        <a:ext cx="8134912" cy="157943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FF73D-930F-4FBB-9917-4CD15AA2C6ED}">
      <dsp:nvSpPr>
        <dsp:cNvPr id="0" name=""/>
        <dsp:cNvSpPr/>
      </dsp:nvSpPr>
      <dsp:spPr>
        <a:xfrm>
          <a:off x="0" y="1101"/>
          <a:ext cx="4876800" cy="570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Gender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7853" y="28954"/>
        <a:ext cx="4821094" cy="514874"/>
      </dsp:txXfrm>
    </dsp:sp>
    <dsp:sp modelId="{AD24674D-EA57-4F35-B6B1-A075788A3F46}">
      <dsp:nvSpPr>
        <dsp:cNvPr id="0" name=""/>
        <dsp:cNvSpPr/>
      </dsp:nvSpPr>
      <dsp:spPr>
        <a:xfrm>
          <a:off x="0" y="583790"/>
          <a:ext cx="4876800" cy="570580"/>
        </a:xfrm>
        <a:prstGeom prst="roundRect">
          <a:avLst/>
        </a:prstGeom>
        <a:solidFill>
          <a:schemeClr val="accent5">
            <a:hueOff val="-3245016"/>
            <a:satOff val="1732"/>
            <a:lumOff val="-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Religion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7853" y="611643"/>
        <a:ext cx="4821094" cy="514874"/>
      </dsp:txXfrm>
    </dsp:sp>
    <dsp:sp modelId="{B74CB149-A221-4077-8DF9-F6D177388775}">
      <dsp:nvSpPr>
        <dsp:cNvPr id="0" name=""/>
        <dsp:cNvSpPr/>
      </dsp:nvSpPr>
      <dsp:spPr>
        <a:xfrm>
          <a:off x="0" y="1166478"/>
          <a:ext cx="4876800" cy="570580"/>
        </a:xfrm>
        <a:prstGeom prst="roundRect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People with disabilities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7853" y="1194331"/>
        <a:ext cx="4821094" cy="514874"/>
      </dsp:txXfrm>
    </dsp:sp>
    <dsp:sp modelId="{3091DC42-A226-484E-A6C9-4DDB03271BE2}">
      <dsp:nvSpPr>
        <dsp:cNvPr id="0" name=""/>
        <dsp:cNvSpPr/>
      </dsp:nvSpPr>
      <dsp:spPr>
        <a:xfrm>
          <a:off x="0" y="1749167"/>
          <a:ext cx="4876800" cy="570580"/>
        </a:xfrm>
        <a:prstGeom prst="roundRect">
          <a:avLst/>
        </a:prstGeom>
        <a:solidFill>
          <a:schemeClr val="accent5">
            <a:hueOff val="-9735048"/>
            <a:satOff val="5195"/>
            <a:lumOff val="-2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Racial and ethnic groups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7853" y="1777020"/>
        <a:ext cx="4821094" cy="514874"/>
      </dsp:txXfrm>
    </dsp:sp>
    <dsp:sp modelId="{C7EA06F0-18DE-4C5D-B467-7A708DB96E7B}">
      <dsp:nvSpPr>
        <dsp:cNvPr id="0" name=""/>
        <dsp:cNvSpPr/>
      </dsp:nvSpPr>
      <dsp:spPr>
        <a:xfrm>
          <a:off x="0" y="2331855"/>
          <a:ext cx="4876800" cy="570580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Older and younger workers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7853" y="2359708"/>
        <a:ext cx="4821094" cy="51487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27EA7-926E-46D2-8B2B-240610CECE3D}">
      <dsp:nvSpPr>
        <dsp:cNvPr id="0" name=""/>
        <dsp:cNvSpPr/>
      </dsp:nvSpPr>
      <dsp:spPr>
        <a:xfrm>
          <a:off x="0" y="299294"/>
          <a:ext cx="8458200" cy="2144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rgbClr val="FFC000"/>
              </a:solidFill>
            </a:rPr>
            <a:t>What do these developments and changes all mean for what supervisors must know to be successful today? </a:t>
          </a:r>
          <a:endParaRPr lang="en-US" sz="3900" kern="1200" dirty="0">
            <a:solidFill>
              <a:srgbClr val="FFC000"/>
            </a:solidFill>
          </a:endParaRPr>
        </a:p>
      </dsp:txBody>
      <dsp:txXfrm>
        <a:off x="104691" y="403985"/>
        <a:ext cx="8248818" cy="1935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62583-6E44-4B40-B2C3-6A7757FC751F}">
      <dsp:nvSpPr>
        <dsp:cNvPr id="0" name=""/>
        <dsp:cNvSpPr/>
      </dsp:nvSpPr>
      <dsp:spPr>
        <a:xfrm>
          <a:off x="0" y="130820"/>
          <a:ext cx="8229600" cy="4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45962" rIns="638708" bIns="256032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i="0" kern="1200" dirty="0" smtClean="0"/>
            <a:t>strong leadership skills</a:t>
          </a:r>
          <a:endParaRPr lang="en-US" sz="3600" b="0" i="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i="0" kern="1200" dirty="0" smtClean="0"/>
            <a:t>earn personal respect and hone your leadership and coaching skills to influence and motivate your employees</a:t>
          </a:r>
          <a:endParaRPr lang="en-US" sz="3600" b="0" i="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i="0" kern="1200" dirty="0" smtClean="0"/>
            <a:t>supervise in a diverse, multicultural workplace</a:t>
          </a:r>
          <a:endParaRPr lang="en-US" sz="3600" b="0" i="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i="0" kern="1200" dirty="0" smtClean="0"/>
            <a:t>strong Leadership Skills</a:t>
          </a:r>
          <a:endParaRPr lang="en-US" sz="3600" b="0" i="0" kern="1200" dirty="0"/>
        </a:p>
      </dsp:txBody>
      <dsp:txXfrm>
        <a:off x="0" y="130820"/>
        <a:ext cx="8229600" cy="4554544"/>
      </dsp:txXfrm>
    </dsp:sp>
    <dsp:sp modelId="{F5154955-FB41-49EC-B995-8C723BC895DE}">
      <dsp:nvSpPr>
        <dsp:cNvPr id="0" name=""/>
        <dsp:cNvSpPr/>
      </dsp:nvSpPr>
      <dsp:spPr>
        <a:xfrm>
          <a:off x="76201" y="0"/>
          <a:ext cx="7338493" cy="83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What these changes mean for Supervisors</a:t>
          </a:r>
          <a:endParaRPr lang="en-US" sz="2800" kern="1200" dirty="0">
            <a:solidFill>
              <a:srgbClr val="FFC000"/>
            </a:solidFill>
          </a:endParaRPr>
        </a:p>
      </dsp:txBody>
      <dsp:txXfrm>
        <a:off x="116722" y="40521"/>
        <a:ext cx="7257451" cy="74903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09220-92FD-4E54-A78C-2CB2F5246A15}">
      <dsp:nvSpPr>
        <dsp:cNvPr id="0" name=""/>
        <dsp:cNvSpPr/>
      </dsp:nvSpPr>
      <dsp:spPr>
        <a:xfrm>
          <a:off x="0" y="77279"/>
          <a:ext cx="4267200" cy="228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Diversity can produce problems that undermine collegiality and cooperation</a:t>
          </a:r>
          <a:endParaRPr lang="en-US" sz="3200" b="1" i="1" kern="1200" dirty="0"/>
        </a:p>
      </dsp:txBody>
      <dsp:txXfrm>
        <a:off x="111488" y="188767"/>
        <a:ext cx="4044224" cy="206086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5C2-5EFE-4F04-8110-560FBE3069FC}">
      <dsp:nvSpPr>
        <dsp:cNvPr id="0" name=""/>
        <dsp:cNvSpPr/>
      </dsp:nvSpPr>
      <dsp:spPr>
        <a:xfrm>
          <a:off x="2971800" y="0"/>
          <a:ext cx="1981200" cy="1123950"/>
        </a:xfrm>
        <a:prstGeom prst="trapezoid">
          <a:avLst>
            <a:gd name="adj" fmla="val 881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</a:t>
          </a:r>
          <a:r>
            <a:rPr lang="en-US" sz="2000" b="1" kern="1200" dirty="0"/>
            <a:t>Management</a:t>
          </a:r>
        </a:p>
      </dsp:txBody>
      <dsp:txXfrm>
        <a:off x="2971800" y="0"/>
        <a:ext cx="1981200" cy="1123950"/>
      </dsp:txXfrm>
    </dsp:sp>
    <dsp:sp modelId="{42C950C2-C4ED-4ED5-9D05-625601549AC3}">
      <dsp:nvSpPr>
        <dsp:cNvPr id="0" name=""/>
        <dsp:cNvSpPr/>
      </dsp:nvSpPr>
      <dsp:spPr>
        <a:xfrm>
          <a:off x="1981200" y="1123950"/>
          <a:ext cx="3962400" cy="1123950"/>
        </a:xfrm>
        <a:prstGeom prst="trapezoid">
          <a:avLst>
            <a:gd name="adj" fmla="val 88136"/>
          </a:avLst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Middle Management</a:t>
          </a:r>
        </a:p>
      </dsp:txBody>
      <dsp:txXfrm>
        <a:off x="2674619" y="1123950"/>
        <a:ext cx="2575560" cy="1123950"/>
      </dsp:txXfrm>
    </dsp:sp>
    <dsp:sp modelId="{C31B28E6-B5CA-4A8A-97A0-36D19E7C61D3}">
      <dsp:nvSpPr>
        <dsp:cNvPr id="0" name=""/>
        <dsp:cNvSpPr/>
      </dsp:nvSpPr>
      <dsp:spPr>
        <a:xfrm>
          <a:off x="990600" y="2247900"/>
          <a:ext cx="5943600" cy="1123950"/>
        </a:xfrm>
        <a:prstGeom prst="trapezoid">
          <a:avLst>
            <a:gd name="adj" fmla="val 88136"/>
          </a:avLst>
        </a:prstGeom>
        <a:gradFill rotWithShape="0">
          <a:gsLst>
            <a:gs pos="0">
              <a:schemeClr val="accent5">
                <a:hueOff val="-8653376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6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6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Supervisors</a:t>
          </a:r>
          <a:endParaRPr lang="en-US" sz="2400" b="1" kern="1200" dirty="0">
            <a:solidFill>
              <a:schemeClr val="accent3"/>
            </a:solidFill>
          </a:endParaRPr>
        </a:p>
      </dsp:txBody>
      <dsp:txXfrm>
        <a:off x="2030729" y="2247900"/>
        <a:ext cx="3863340" cy="1123950"/>
      </dsp:txXfrm>
    </dsp:sp>
    <dsp:sp modelId="{C439B5B2-99FB-43D9-AC49-24AAFD1D6426}">
      <dsp:nvSpPr>
        <dsp:cNvPr id="0" name=""/>
        <dsp:cNvSpPr/>
      </dsp:nvSpPr>
      <dsp:spPr>
        <a:xfrm>
          <a:off x="0" y="3371850"/>
          <a:ext cx="7924800" cy="1123950"/>
        </a:xfrm>
        <a:prstGeom prst="trapezoid">
          <a:avLst>
            <a:gd name="adj" fmla="val 88136"/>
          </a:avLst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Operative Employees</a:t>
          </a:r>
        </a:p>
      </dsp:txBody>
      <dsp:txXfrm>
        <a:off x="1386839" y="3371850"/>
        <a:ext cx="5151120" cy="1123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65487-56FF-46D7-A923-A361C6875ECD}">
      <dsp:nvSpPr>
        <dsp:cNvPr id="0" name=""/>
        <dsp:cNvSpPr/>
      </dsp:nvSpPr>
      <dsp:spPr>
        <a:xfrm>
          <a:off x="0" y="902"/>
          <a:ext cx="8382000" cy="1114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  first-line manager </a:t>
          </a:r>
          <a:endParaRPr lang="en-US" sz="3200" kern="1200" dirty="0"/>
        </a:p>
      </dsp:txBody>
      <dsp:txXfrm>
        <a:off x="54385" y="55287"/>
        <a:ext cx="8273230" cy="1005320"/>
      </dsp:txXfrm>
    </dsp:sp>
    <dsp:sp modelId="{6E415AEF-F8E6-4221-8B30-CEFD27F55706}">
      <dsp:nvSpPr>
        <dsp:cNvPr id="0" name=""/>
        <dsp:cNvSpPr/>
      </dsp:nvSpPr>
      <dsp:spPr>
        <a:xfrm>
          <a:off x="0" y="1127537"/>
          <a:ext cx="8382000" cy="1114090"/>
        </a:xfrm>
        <a:prstGeom prst="roundRect">
          <a:avLst/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Provider of detailed instructions concerning work activities</a:t>
          </a:r>
          <a:endParaRPr lang="en-US" sz="3200" kern="1200" dirty="0"/>
        </a:p>
      </dsp:txBody>
      <dsp:txXfrm>
        <a:off x="54385" y="1181922"/>
        <a:ext cx="8273230" cy="1005320"/>
      </dsp:txXfrm>
    </dsp:sp>
    <dsp:sp modelId="{FE1D9F38-0EE4-4E00-B2DE-53CCE904E284}">
      <dsp:nvSpPr>
        <dsp:cNvPr id="0" name=""/>
        <dsp:cNvSpPr/>
      </dsp:nvSpPr>
      <dsp:spPr>
        <a:xfrm>
          <a:off x="0" y="2254171"/>
          <a:ext cx="8382000" cy="1114090"/>
        </a:xfrm>
        <a:prstGeom prst="roundRect">
          <a:avLst/>
        </a:prstGeom>
        <a:solidFill>
          <a:schemeClr val="accent5">
            <a:hueOff val="-8653376"/>
            <a:satOff val="4617"/>
            <a:lumOff val="-201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Provider of necessary resources so that the work is done successfully </a:t>
          </a:r>
          <a:endParaRPr lang="en-US" sz="3200" kern="1200" dirty="0"/>
        </a:p>
      </dsp:txBody>
      <dsp:txXfrm>
        <a:off x="54385" y="2308556"/>
        <a:ext cx="8273230" cy="1005320"/>
      </dsp:txXfrm>
    </dsp:sp>
    <dsp:sp modelId="{A5D131E9-6654-4BA4-B112-7346CF946C98}">
      <dsp:nvSpPr>
        <dsp:cNvPr id="0" name=""/>
        <dsp:cNvSpPr/>
      </dsp:nvSpPr>
      <dsp:spPr>
        <a:xfrm>
          <a:off x="0" y="3380806"/>
          <a:ext cx="8382000" cy="1114090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Facilitator towards the attainment of organisational goals</a:t>
          </a:r>
          <a:endParaRPr lang="en-US" sz="3200" kern="1200" dirty="0"/>
        </a:p>
      </dsp:txBody>
      <dsp:txXfrm>
        <a:off x="54385" y="3435191"/>
        <a:ext cx="8273230" cy="1005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5636-6858-4419-89DC-219FBB667EF8}">
      <dsp:nvSpPr>
        <dsp:cNvPr id="0" name=""/>
        <dsp:cNvSpPr/>
      </dsp:nvSpPr>
      <dsp:spPr>
        <a:xfrm>
          <a:off x="0" y="1339"/>
          <a:ext cx="8077200" cy="13702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But that’s the </a:t>
          </a:r>
          <a:r>
            <a:rPr lang="en-US" sz="4000" b="1" kern="1200" dirty="0" smtClean="0"/>
            <a:t>traditional view</a:t>
          </a:r>
          <a:br>
            <a:rPr lang="en-US" sz="4000" b="1" kern="1200" dirty="0" smtClean="0"/>
          </a:br>
          <a:endParaRPr lang="en-US" sz="4000" kern="1200" dirty="0"/>
        </a:p>
      </dsp:txBody>
      <dsp:txXfrm>
        <a:off x="66891" y="68230"/>
        <a:ext cx="7943418" cy="12364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42426-487D-4F54-919A-6FF1ABAA5C49}">
      <dsp:nvSpPr>
        <dsp:cNvPr id="0" name=""/>
        <dsp:cNvSpPr/>
      </dsp:nvSpPr>
      <dsp:spPr>
        <a:xfrm>
          <a:off x="0" y="36728"/>
          <a:ext cx="8229600" cy="15626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CONTEMPORARY VIEW</a:t>
          </a:r>
          <a:endParaRPr lang="en-US" sz="4300" b="1" kern="1200" dirty="0"/>
        </a:p>
      </dsp:txBody>
      <dsp:txXfrm>
        <a:off x="76283" y="113011"/>
        <a:ext cx="8077034" cy="1410091"/>
      </dsp:txXfrm>
    </dsp:sp>
    <dsp:sp modelId="{87E7C907-A81A-4309-8565-E54E2120C731}">
      <dsp:nvSpPr>
        <dsp:cNvPr id="0" name=""/>
        <dsp:cNvSpPr/>
      </dsp:nvSpPr>
      <dsp:spPr>
        <a:xfrm>
          <a:off x="0" y="1723226"/>
          <a:ext cx="8229600" cy="2385008"/>
        </a:xfrm>
        <a:prstGeom prst="round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On the </a:t>
          </a:r>
          <a:r>
            <a:rPr lang="en-US" sz="4300" kern="1200" dirty="0" err="1" smtClean="0"/>
            <a:t>coloured</a:t>
          </a:r>
          <a:r>
            <a:rPr lang="en-US" sz="4300" kern="1200" dirty="0" smtClean="0"/>
            <a:t> sheets provided, write one (1</a:t>
          </a:r>
          <a:r>
            <a:rPr lang="en-US" sz="4300" kern="1200" smtClean="0"/>
            <a:t>) word that </a:t>
          </a:r>
          <a:r>
            <a:rPr lang="en-US" sz="4300" kern="1200" dirty="0" smtClean="0"/>
            <a:t>would describe supervisors</a:t>
          </a:r>
          <a:endParaRPr lang="en-US" sz="4300" kern="1200" dirty="0"/>
        </a:p>
      </dsp:txBody>
      <dsp:txXfrm>
        <a:off x="116426" y="1839652"/>
        <a:ext cx="7996748" cy="215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13B220-83B1-4650-BB09-2DB964EB0B9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6E7022-EF53-43F6-B145-EF4D50C62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210C8-C9FF-4554-B9F2-67DF9B4C061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046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C321-2631-41F0-B406-79E0FF268D79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322-1AB4-439F-87F7-153FC0BC2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BCAB-4CFC-49A4-9C6E-3B06B6BA111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9BBF-9014-4AE7-A2BB-91B6EFA0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D29E-1C55-4B23-BA20-D8C8F4F6E07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7A59-72BD-4B38-A131-61F32707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CFD0-C9D1-4D39-AB7C-B0375D6EEFB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1BFB-F128-4F18-A78B-A2438E3C6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A679-DA35-44AD-8EAB-608DA53A617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1B8B-1AC6-42B4-88B0-0E3FB0F06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6DEB-08D6-4AC1-BDF5-D1D3FA32C72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CCD1-6801-4656-BA94-F6BC8B66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F3D8-2A55-4F35-B334-56478D2A19B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698F-93DF-4448-A55C-EEDA24E54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94E7-801F-45EE-9D91-4159B2DD333C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92E2-EFAF-4850-A573-BB3BCE871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1461-053D-40C6-89A6-3DB5C733779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98FA-4738-487E-B630-BD89B550F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2223-32C7-4B6E-BC46-7322836B64DC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EC56-1374-45E5-B8EC-1761595AB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E9C5-7610-44B6-8810-FBC4F49F79A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7996-056A-46C5-AB23-EE1E332D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6CB7-2DAC-443F-B987-E3960464D619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B849CE-8731-4087-8538-3C2D46BED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 descr="page bann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5.xml"/><Relationship Id="rId9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2.w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4.wmf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5.wm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16.wmf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7.wmf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19.wmf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21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22.wmf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447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62000" y="3657600"/>
          <a:ext cx="7772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828800"/>
          <a:ext cx="8077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5" descr="MCPE07329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998159"/>
            <a:ext cx="3124200" cy="18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2743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905000" y="5410200"/>
          <a:ext cx="5334000" cy="12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6" name="Chart 4"/>
          <p:cNvGraphicFramePr>
            <a:graphicFrameLocks/>
          </p:cNvGraphicFramePr>
          <p:nvPr/>
        </p:nvGraphicFramePr>
        <p:xfrm>
          <a:off x="3352800" y="1676400"/>
          <a:ext cx="54864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9" imgW="5534058" imgH="3514805" progId="Excel.Sheet.8">
                  <p:embed/>
                </p:oleObj>
              </mc:Choice>
              <mc:Fallback>
                <p:oleObj name="Worksheet" r:id="rId9" imgW="5534058" imgH="3514805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5486400" cy="348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1" y="2139605"/>
            <a:ext cx="2895600" cy="19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3622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1371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80772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2133600"/>
          <a:ext cx="7696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Traits Engaged Employees Exhibit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23622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57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954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MCj015703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114800"/>
            <a:ext cx="1447800" cy="12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Pj039879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524000"/>
            <a:ext cx="1219200" cy="12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6002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j015002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048000"/>
            <a:ext cx="1752600" cy="13306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33400" y="1219200"/>
          <a:ext cx="8153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143000"/>
          <a:ext cx="81534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12954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5" descr="MCBD06630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295400"/>
            <a:ext cx="1600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09600" y="1219200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5" descr="MCj023050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419600"/>
            <a:ext cx="1752600" cy="175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5" descr="MCj021668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330556"/>
            <a:ext cx="1524000" cy="13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12954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954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9050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ctangle 6"/>
          <p:cNvSpPr>
            <a:spLocks noGrp="1"/>
          </p:cNvSpPr>
          <p:nvPr>
            <p:ph type="subTitle" idx="4294967295"/>
          </p:nvPr>
        </p:nvSpPr>
        <p:spPr>
          <a:xfrm>
            <a:off x="762000" y="4724400"/>
            <a:ext cx="6858000" cy="99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36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0CE10-270F-429F-9F59-3314B2FB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5FB80-FC74-445C-98BE-75B72D92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12954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MCj00786260000[1]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3886200"/>
            <a:ext cx="2187575" cy="2689225"/>
          </a:xfrm>
        </p:spPr>
      </p:pic>
      <p:graphicFrame>
        <p:nvGraphicFramePr>
          <p:cNvPr id="4" name="Diagram 3"/>
          <p:cNvGraphicFramePr/>
          <p:nvPr/>
        </p:nvGraphicFramePr>
        <p:xfrm>
          <a:off x="1295400" y="1600200"/>
          <a:ext cx="6781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8382000" cy="685800"/>
          </a:xfrm>
        </p:spPr>
        <p:txBody>
          <a:bodyPr anchor="b"/>
          <a:lstStyle/>
          <a:p>
            <a:pPr eaLnBrk="1" hangingPunct="1"/>
            <a:r>
              <a:rPr lang="en-US" sz="2800" dirty="0" smtClean="0"/>
              <a:t>Variations in Competency Demands</a:t>
            </a:r>
          </a:p>
        </p:txBody>
      </p:sp>
      <p:sp>
        <p:nvSpPr>
          <p:cNvPr id="39939" name="Text Box 18"/>
          <p:cNvSpPr txBox="1">
            <a:spLocks noChangeArrowheads="1"/>
          </p:cNvSpPr>
          <p:nvPr/>
        </p:nvSpPr>
        <p:spPr bwMode="auto">
          <a:xfrm rot="-5400000">
            <a:off x="-1325562" y="32686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Level in Management</a:t>
            </a:r>
          </a:p>
        </p:txBody>
      </p:sp>
      <p:sp>
        <p:nvSpPr>
          <p:cNvPr id="39940" name="Text Box 19"/>
          <p:cNvSpPr txBox="1">
            <a:spLocks noChangeArrowheads="1"/>
          </p:cNvSpPr>
          <p:nvPr/>
        </p:nvSpPr>
        <p:spPr bwMode="auto">
          <a:xfrm>
            <a:off x="3429000" y="5451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Management Competencies</a:t>
            </a:r>
          </a:p>
        </p:txBody>
      </p:sp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4632325" y="5675313"/>
            <a:ext cx="153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39942" name="Group 25"/>
          <p:cNvGrpSpPr>
            <a:grpSpLocks/>
          </p:cNvGrpSpPr>
          <p:nvPr/>
        </p:nvGrpSpPr>
        <p:grpSpPr bwMode="auto">
          <a:xfrm>
            <a:off x="333375" y="2201863"/>
            <a:ext cx="8305800" cy="3063875"/>
            <a:chOff x="336" y="2016"/>
            <a:chExt cx="5232" cy="1930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1488" y="2016"/>
              <a:ext cx="3600" cy="158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2208" y="2016"/>
              <a:ext cx="912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2"/>
            <p:cNvSpPr>
              <a:spLocks noChangeShapeType="1"/>
            </p:cNvSpPr>
            <p:nvPr/>
          </p:nvSpPr>
          <p:spPr bwMode="auto">
            <a:xfrm>
              <a:off x="3552" y="2016"/>
              <a:ext cx="912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Text Box 13"/>
            <p:cNvSpPr txBox="1">
              <a:spLocks noChangeArrowheads="1"/>
            </p:cNvSpPr>
            <p:nvPr/>
          </p:nvSpPr>
          <p:spPr bwMode="auto">
            <a:xfrm>
              <a:off x="672" y="2160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Top</a:t>
              </a:r>
            </a:p>
          </p:txBody>
        </p:sp>
        <p:sp>
          <p:nvSpPr>
            <p:cNvPr id="39948" name="Text Box 14"/>
            <p:cNvSpPr txBox="1">
              <a:spLocks noChangeArrowheads="1"/>
            </p:cNvSpPr>
            <p:nvPr/>
          </p:nvSpPr>
          <p:spPr bwMode="auto">
            <a:xfrm>
              <a:off x="576" y="2688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Middle</a:t>
              </a:r>
            </a:p>
          </p:txBody>
        </p:sp>
        <p:sp>
          <p:nvSpPr>
            <p:cNvPr id="39949" name="Text Box 15"/>
            <p:cNvSpPr txBox="1">
              <a:spLocks noChangeArrowheads="1"/>
            </p:cNvSpPr>
            <p:nvPr/>
          </p:nvSpPr>
          <p:spPr bwMode="auto">
            <a:xfrm>
              <a:off x="336" y="326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Supervisory</a:t>
              </a:r>
            </a:p>
          </p:txBody>
        </p:sp>
        <p:sp>
          <p:nvSpPr>
            <p:cNvPr id="39950" name="Line 16"/>
            <p:cNvSpPr>
              <a:spLocks noChangeShapeType="1"/>
            </p:cNvSpPr>
            <p:nvPr/>
          </p:nvSpPr>
          <p:spPr bwMode="auto">
            <a:xfrm>
              <a:off x="1488" y="2544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7"/>
            <p:cNvSpPr>
              <a:spLocks noChangeShapeType="1"/>
            </p:cNvSpPr>
            <p:nvPr/>
          </p:nvSpPr>
          <p:spPr bwMode="auto">
            <a:xfrm>
              <a:off x="1488" y="3072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Text Box 20"/>
            <p:cNvSpPr txBox="1">
              <a:spLocks noChangeArrowheads="1"/>
            </p:cNvSpPr>
            <p:nvPr/>
          </p:nvSpPr>
          <p:spPr bwMode="auto">
            <a:xfrm>
              <a:off x="1680" y="369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Technical</a:t>
              </a:r>
            </a:p>
          </p:txBody>
        </p:sp>
        <p:sp>
          <p:nvSpPr>
            <p:cNvPr id="39953" name="Text Box 22"/>
            <p:cNvSpPr txBox="1">
              <a:spLocks noChangeArrowheads="1"/>
            </p:cNvSpPr>
            <p:nvPr/>
          </p:nvSpPr>
          <p:spPr bwMode="auto">
            <a:xfrm>
              <a:off x="3168" y="3696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Interpersonal</a:t>
              </a:r>
            </a:p>
          </p:txBody>
        </p:sp>
        <p:sp>
          <p:nvSpPr>
            <p:cNvPr id="39954" name="Text Box 23"/>
            <p:cNvSpPr txBox="1">
              <a:spLocks noChangeArrowheads="1"/>
            </p:cNvSpPr>
            <p:nvPr/>
          </p:nvSpPr>
          <p:spPr bwMode="auto">
            <a:xfrm>
              <a:off x="4512" y="3648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Conceptual</a:t>
              </a:r>
            </a:p>
          </p:txBody>
        </p:sp>
      </p:grpSp>
      <p:sp>
        <p:nvSpPr>
          <p:cNvPr id="39943" name="Text Box 26"/>
          <p:cNvSpPr txBox="1">
            <a:spLocks noChangeArrowheads="1"/>
          </p:cNvSpPr>
          <p:nvPr/>
        </p:nvSpPr>
        <p:spPr bwMode="auto">
          <a:xfrm>
            <a:off x="381000" y="6324600"/>
            <a:ext cx="845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Robert L. Katz, “ Skills of an Effective Administrator, Harvard Business Review (Sept. – Oct. 1974)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533400" y="12954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4" name="Picture 6" descr="MCPE02691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009900"/>
            <a:ext cx="1730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Picture 7" descr="MPj043956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70696"/>
            <a:ext cx="1676400" cy="19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9" descr="MCj043961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429000"/>
            <a:ext cx="2166938" cy="154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228600" y="12954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6" name="Picture 6" descr="MCj04238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657600"/>
            <a:ext cx="865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2130425"/>
          <a:ext cx="7924800" cy="206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3B682ACC-3930-4EF5-BF99-ADCEE3137AF0}" type="slidenum">
              <a:rPr lang="en-US"/>
              <a:pPr algn="l">
                <a:defRPr/>
              </a:pPr>
              <a:t>44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95400"/>
          <a:ext cx="8458201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7D352A5-AEE5-47AE-9B88-A2E32B502603}" type="slidenum">
              <a:rPr lang="en-US"/>
              <a:pPr algn="l">
                <a:defRPr/>
              </a:pPr>
              <a:t>45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2192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6276C08-79CD-4A5B-B44E-B50A99C7523E}" type="slidenum">
              <a:rPr lang="en-US"/>
              <a:pPr algn="l">
                <a:defRPr/>
              </a:pPr>
              <a:t>46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295400" y="4495801"/>
          <a:ext cx="6934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Supervisor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’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 Changing World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90800"/>
          <a:ext cx="8602663" cy="166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E6EAC1E-AACB-491D-B75A-164993940AAE}" type="slidenum">
              <a:rPr lang="en-US"/>
              <a:pPr algn="l">
                <a:defRPr/>
              </a:pPr>
              <a:t>47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Supervisor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’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 Changing World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981200"/>
          <a:ext cx="815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85800" y="3352800"/>
          <a:ext cx="8077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19200" y="1143000"/>
          <a:ext cx="6553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9" name="Content Placeholder 3" descr="Caitlyn Jenner (Vanity Fair)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828800" y="2133600"/>
            <a:ext cx="5562600" cy="4724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61354A0-10B7-42AE-98EB-5C5371C87B16}" type="slidenum">
              <a:rPr lang="en-US"/>
              <a:pPr algn="l">
                <a:defRPr/>
              </a:pPr>
              <a:t>49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Supervisor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’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 Changing World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600200"/>
          <a:ext cx="8305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438400" y="3733800"/>
          <a:ext cx="4876800" cy="290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 are Supervisors?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0574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2E98E21-D745-47F2-8B8C-434FA1F7C70A}" type="slidenum">
              <a:rPr lang="en-US"/>
              <a:pPr algn="l">
                <a:defRPr/>
              </a:pPr>
              <a:t>50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Table Discussions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895600"/>
          <a:ext cx="8458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3E47F2AA-0A57-4D81-95B2-D94FF97AA908}" type="slidenum">
              <a:rPr lang="en-US"/>
              <a:pPr algn="l">
                <a:defRPr/>
              </a:pPr>
              <a:t>51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371600"/>
          <a:ext cx="8229600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35A964A1-86C5-4501-A894-B1B1780B2E21}" type="slidenum">
              <a:rPr lang="en-US"/>
              <a:pPr algn="l">
                <a:defRPr/>
              </a:pPr>
              <a:t>52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91000" y="2133600"/>
            <a:ext cx="4648200" cy="3124200"/>
            <a:chOff x="2688" y="1440"/>
            <a:chExt cx="2928" cy="1968"/>
          </a:xfrm>
        </p:grpSpPr>
        <p:grpSp>
          <p:nvGrpSpPr>
            <p:cNvPr id="59400" name="Group 8"/>
            <p:cNvGrpSpPr>
              <a:grpSpLocks/>
            </p:cNvGrpSpPr>
            <p:nvPr/>
          </p:nvGrpSpPr>
          <p:grpSpPr bwMode="auto">
            <a:xfrm>
              <a:off x="3072" y="1440"/>
              <a:ext cx="2544" cy="1968"/>
              <a:chOff x="3072" y="1440"/>
              <a:chExt cx="2544" cy="1968"/>
            </a:xfrm>
          </p:grpSpPr>
          <p:sp>
            <p:nvSpPr>
              <p:cNvPr id="59402" name="Rectangle 6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2448" cy="162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Rectangle 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2256" cy="196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H="1">
              <a:off x="2688" y="240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3" name="Diagram 12"/>
          <p:cNvGraphicFramePr/>
          <p:nvPr/>
        </p:nvGraphicFramePr>
        <p:xfrm>
          <a:off x="304800" y="2438400"/>
          <a:ext cx="4267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4197" name="Rectangle 5"/>
          <p:cNvSpPr>
            <a:spLocks noChangeArrowheads="1"/>
          </p:cNvSpPr>
          <p:nvPr/>
        </p:nvSpPr>
        <p:spPr bwMode="auto">
          <a:xfrm>
            <a:off x="5105400" y="2438400"/>
            <a:ext cx="38131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 marL="234950" indent="-234950">
              <a:spcAft>
                <a:spcPct val="20000"/>
              </a:spcAft>
              <a:buClr>
                <a:srgbClr val="09193F"/>
              </a:buClr>
              <a:buFontTx/>
              <a:buChar char="•"/>
            </a:pPr>
            <a:r>
              <a:rPr lang="en-US" sz="2700" dirty="0">
                <a:latin typeface="Times New Roman" pitchFamily="18" charset="0"/>
              </a:rPr>
              <a:t>Stereotyping</a:t>
            </a:r>
          </a:p>
          <a:p>
            <a:pPr marL="234950" indent="-234950">
              <a:spcAft>
                <a:spcPct val="20000"/>
              </a:spcAft>
              <a:buClr>
                <a:srgbClr val="09193F"/>
              </a:buClr>
              <a:buFontTx/>
              <a:buChar char="•"/>
            </a:pPr>
            <a:r>
              <a:rPr lang="en-US" sz="2700" dirty="0">
                <a:latin typeface="Times New Roman" pitchFamily="18" charset="0"/>
              </a:rPr>
              <a:t>Discrimination</a:t>
            </a:r>
          </a:p>
          <a:p>
            <a:pPr marL="234950" indent="-234950">
              <a:spcAft>
                <a:spcPct val="20000"/>
              </a:spcAft>
              <a:buClr>
                <a:srgbClr val="09193F"/>
              </a:buClr>
              <a:buFontTx/>
              <a:buChar char="•"/>
            </a:pPr>
            <a:r>
              <a:rPr lang="en-US" sz="2700" dirty="0">
                <a:latin typeface="Times New Roman" pitchFamily="18" charset="0"/>
              </a:rPr>
              <a:t>Tokenism</a:t>
            </a:r>
          </a:p>
          <a:p>
            <a:pPr marL="234950" indent="-234950">
              <a:spcAft>
                <a:spcPct val="20000"/>
              </a:spcAft>
              <a:buClr>
                <a:srgbClr val="09193F"/>
              </a:buClr>
              <a:buFontTx/>
              <a:buChar char="•"/>
            </a:pPr>
            <a:r>
              <a:rPr lang="en-US" sz="2700" dirty="0">
                <a:latin typeface="Times New Roman" pitchFamily="18" charset="0"/>
              </a:rPr>
              <a:t>Ethnocentrism</a:t>
            </a:r>
          </a:p>
          <a:p>
            <a:pPr marL="234950" indent="-234950">
              <a:spcAft>
                <a:spcPct val="20000"/>
              </a:spcAft>
              <a:buClr>
                <a:srgbClr val="09193F"/>
              </a:buClr>
              <a:buFontTx/>
              <a:buChar char="•"/>
            </a:pPr>
            <a:r>
              <a:rPr lang="en-US" sz="2700" dirty="0">
                <a:latin typeface="Times New Roman" pitchFamily="18" charset="0"/>
              </a:rPr>
              <a:t>Gender-role stereotypes</a:t>
            </a:r>
            <a:endParaRPr lang="en-US" sz="27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4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4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4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0DCD402-EA41-425D-9753-AF24B4389120}" type="slidenum">
              <a:rPr lang="en-US"/>
              <a:pPr algn="l">
                <a:defRPr/>
              </a:pPr>
              <a:t>53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534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These Changes Mean for Supervisors?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86000"/>
          <a:ext cx="815340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8001000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supervisor is…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905000"/>
          <a:ext cx="838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1219200"/>
          <a:ext cx="8077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713037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CPE07329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572000"/>
            <a:ext cx="3124200" cy="18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1403</Words>
  <Application>Microsoft Office PowerPoint</Application>
  <PresentationFormat>On-screen Show (4:3)</PresentationFormat>
  <Paragraphs>241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Who are Supervisors?</vt:lpstr>
      <vt:lpstr> A supervisor is…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Traits Engaged Employees Exhibit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Variations in Competency Demands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Supervisor’s Changing World</vt:lpstr>
      <vt:lpstr>Supervisor’s Changing World</vt:lpstr>
      <vt:lpstr>PowerPoint Presentation</vt:lpstr>
      <vt:lpstr>Supervisor’s Changing World</vt:lpstr>
      <vt:lpstr>Table Discussions</vt:lpstr>
      <vt:lpstr>PowerPoint Presentation</vt:lpstr>
      <vt:lpstr>PowerPoint Presentation</vt:lpstr>
      <vt:lpstr>What These Changes Mean for Supervisors?</vt:lpstr>
    </vt:vector>
  </TitlesOfParts>
  <Company>MIND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G. McEwan</dc:creator>
  <cp:lastModifiedBy>LLoyd Pascoe</cp:lastModifiedBy>
  <cp:revision>183</cp:revision>
  <dcterms:created xsi:type="dcterms:W3CDTF">2009-04-17T21:42:39Z</dcterms:created>
  <dcterms:modified xsi:type="dcterms:W3CDTF">2018-02-08T17:16:50Z</dcterms:modified>
</cp:coreProperties>
</file>